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14.xml" ContentType="application/vnd.openxmlformats-officedocument.theme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theme/theme1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756" r:id="rId3"/>
    <p:sldMasterId id="2147483768" r:id="rId4"/>
    <p:sldMasterId id="2147483780" r:id="rId5"/>
    <p:sldMasterId id="2147483792" r:id="rId6"/>
    <p:sldMasterId id="2147483804" r:id="rId7"/>
    <p:sldMasterId id="2147483816" r:id="rId8"/>
    <p:sldMasterId id="2147483828" r:id="rId9"/>
    <p:sldMasterId id="2147483840" r:id="rId10"/>
    <p:sldMasterId id="2147483852" r:id="rId11"/>
    <p:sldMasterId id="2147483864" r:id="rId12"/>
    <p:sldMasterId id="2147483876" r:id="rId13"/>
    <p:sldMasterId id="2147483888" r:id="rId14"/>
    <p:sldMasterId id="2147483925" r:id="rId15"/>
  </p:sldMasterIdLst>
  <p:sldIdLst>
    <p:sldId id="256" r:id="rId16"/>
    <p:sldId id="257" r:id="rId17"/>
    <p:sldId id="258" r:id="rId18"/>
    <p:sldId id="259" r:id="rId19"/>
    <p:sldId id="260" r:id="rId20"/>
    <p:sldId id="270" r:id="rId21"/>
    <p:sldId id="269" r:id="rId22"/>
    <p:sldId id="268" r:id="rId23"/>
    <p:sldId id="266" r:id="rId24"/>
    <p:sldId id="265" r:id="rId25"/>
    <p:sldId id="262" r:id="rId26"/>
    <p:sldId id="263" r:id="rId2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99"/>
  </p:normalViewPr>
  <p:slideViewPr>
    <p:cSldViewPr>
      <p:cViewPr varScale="1">
        <p:scale>
          <a:sx n="106" d="100"/>
          <a:sy n="106" d="100"/>
        </p:scale>
        <p:origin x="1800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9.xml"/><Relationship Id="rId20" Type="http://schemas.openxmlformats.org/officeDocument/2006/relationships/slide" Target="slides/slide5.xml"/><Relationship Id="rId21" Type="http://schemas.openxmlformats.org/officeDocument/2006/relationships/slide" Target="slides/slide6.xml"/><Relationship Id="rId22" Type="http://schemas.openxmlformats.org/officeDocument/2006/relationships/slide" Target="slides/slide7.xml"/><Relationship Id="rId23" Type="http://schemas.openxmlformats.org/officeDocument/2006/relationships/slide" Target="slides/slide8.xml"/><Relationship Id="rId24" Type="http://schemas.openxmlformats.org/officeDocument/2006/relationships/slide" Target="slides/slide9.xml"/><Relationship Id="rId25" Type="http://schemas.openxmlformats.org/officeDocument/2006/relationships/slide" Target="slides/slide10.xml"/><Relationship Id="rId26" Type="http://schemas.openxmlformats.org/officeDocument/2006/relationships/slide" Target="slides/slide11.xml"/><Relationship Id="rId27" Type="http://schemas.openxmlformats.org/officeDocument/2006/relationships/slide" Target="slides/slide12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Relationship Id="rId13" Type="http://schemas.openxmlformats.org/officeDocument/2006/relationships/slideMaster" Target="slideMasters/slideMaster13.xml"/><Relationship Id="rId14" Type="http://schemas.openxmlformats.org/officeDocument/2006/relationships/slideMaster" Target="slideMasters/slideMaster14.xml"/><Relationship Id="rId15" Type="http://schemas.openxmlformats.org/officeDocument/2006/relationships/slideMaster" Target="slideMasters/slideMaster15.xml"/><Relationship Id="rId16" Type="http://schemas.openxmlformats.org/officeDocument/2006/relationships/slide" Target="slides/slide1.xml"/><Relationship Id="rId17" Type="http://schemas.openxmlformats.org/officeDocument/2006/relationships/slide" Target="slides/slide2.xml"/><Relationship Id="rId18" Type="http://schemas.openxmlformats.org/officeDocument/2006/relationships/slide" Target="slides/slide3.xml"/><Relationship Id="rId19" Type="http://schemas.openxmlformats.org/officeDocument/2006/relationships/slide" Target="slides/slide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/Relationships>
</file>

<file path=ppt/media/image1.png>
</file>

<file path=ppt/media/image2.jpeg>
</file>

<file path=ppt/media/image3.jpeg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841"/>
            <a:ext cx="6858000" cy="238744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912"/>
            <a:ext cx="6858000" cy="165401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938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96173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16" y="1123176"/>
            <a:ext cx="6856789" cy="2387495"/>
          </a:xfrm>
          <a:prstGeom prst="rect">
            <a:avLst/>
          </a:prstGeom>
        </p:spPr>
        <p:txBody>
          <a:bodyPr lIns="101576" tIns="50789" rIns="101576" bIns="50789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16" y="3601411"/>
            <a:ext cx="6856789" cy="1655519"/>
          </a:xfrm>
          <a:prstGeom prst="rect">
            <a:avLst/>
          </a:prstGeom>
        </p:spPr>
        <p:txBody>
          <a:bodyPr lIns="101576" tIns="50789" rIns="101576" bIns="50789"/>
          <a:lstStyle>
            <a:lvl1pPr marL="0" indent="0" algn="ctr">
              <a:buNone/>
              <a:defRPr sz="2700"/>
            </a:lvl1pPr>
            <a:lvl2pPr marL="507873" indent="0" algn="ctr">
              <a:buNone/>
              <a:defRPr sz="2200"/>
            </a:lvl2pPr>
            <a:lvl3pPr marL="1015747" indent="0" algn="ctr">
              <a:buNone/>
              <a:defRPr sz="2000"/>
            </a:lvl3pPr>
            <a:lvl4pPr marL="1523619" indent="0" algn="ctr">
              <a:buNone/>
              <a:defRPr sz="1800"/>
            </a:lvl4pPr>
            <a:lvl5pPr marL="2031495" indent="0" algn="ctr">
              <a:buNone/>
              <a:defRPr sz="1800"/>
            </a:lvl5pPr>
            <a:lvl6pPr marL="2539371" indent="0" algn="ctr">
              <a:buNone/>
              <a:defRPr sz="1800"/>
            </a:lvl6pPr>
            <a:lvl7pPr marL="3047241" indent="0" algn="ctr">
              <a:buNone/>
              <a:defRPr sz="1800"/>
            </a:lvl7pPr>
            <a:lvl8pPr marL="3555118" indent="0" algn="ctr">
              <a:buNone/>
              <a:defRPr sz="1800"/>
            </a:lvl8pPr>
            <a:lvl9pPr marL="4062993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3AA016-B842-43FE-9CC9-AA939BDB25DF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94DBF9-623F-4A1B-B65C-869B400C403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47006501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4" y="364995"/>
            <a:ext cx="7885873" cy="1324817"/>
          </a:xfrm>
          <a:prstGeom prst="rect">
            <a:avLst/>
          </a:prstGeom>
        </p:spPr>
        <p:txBody>
          <a:bodyPr lIns="101576" tIns="50789" rIns="101576" bIns="5078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74" y="1824917"/>
            <a:ext cx="7885873" cy="4351533"/>
          </a:xfrm>
          <a:prstGeom prst="rect">
            <a:avLst/>
          </a:prstGeom>
        </p:spPr>
        <p:txBody>
          <a:bodyPr lIns="101576" tIns="50789" rIns="101576" bIns="5078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9D8A28-7455-4CD1-9709-4AA91E18F446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9BDCDD-416F-4A2F-B243-A749373BA0A0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69169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34" y="1709978"/>
            <a:ext cx="7885872" cy="2853299"/>
          </a:xfrm>
          <a:prstGeom prst="rect">
            <a:avLst/>
          </a:prstGeom>
        </p:spPr>
        <p:txBody>
          <a:bodyPr lIns="101576" tIns="50789" rIns="101576" bIns="50789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34" y="4589476"/>
            <a:ext cx="7885872" cy="1500250"/>
          </a:xfrm>
          <a:prstGeom prst="rect">
            <a:avLst/>
          </a:prstGeom>
        </p:spPr>
        <p:txBody>
          <a:bodyPr lIns="101576" tIns="50789" rIns="101576" bIns="50789"/>
          <a:lstStyle>
            <a:lvl1pPr marL="0" indent="0">
              <a:buNone/>
              <a:defRPr sz="2700"/>
            </a:lvl1pPr>
            <a:lvl2pPr marL="507873" indent="0">
              <a:buNone/>
              <a:defRPr sz="2200"/>
            </a:lvl2pPr>
            <a:lvl3pPr marL="1015747" indent="0">
              <a:buNone/>
              <a:defRPr sz="2000"/>
            </a:lvl3pPr>
            <a:lvl4pPr marL="1523619" indent="0">
              <a:buNone/>
              <a:defRPr sz="1800"/>
            </a:lvl4pPr>
            <a:lvl5pPr marL="2031495" indent="0">
              <a:buNone/>
              <a:defRPr sz="1800"/>
            </a:lvl5pPr>
            <a:lvl6pPr marL="2539371" indent="0">
              <a:buNone/>
              <a:defRPr sz="1800"/>
            </a:lvl6pPr>
            <a:lvl7pPr marL="3047241" indent="0">
              <a:buNone/>
              <a:defRPr sz="1800"/>
            </a:lvl7pPr>
            <a:lvl8pPr marL="3555118" indent="0">
              <a:buNone/>
              <a:defRPr sz="1800"/>
            </a:lvl8pPr>
            <a:lvl9pPr marL="4062993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EB8400-C468-4842-A687-06438FC0EDA3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FD67FB-36B5-40F6-A871-9A8355DC944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4252757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4" y="364995"/>
            <a:ext cx="7885873" cy="1324817"/>
          </a:xfrm>
          <a:prstGeom prst="rect">
            <a:avLst/>
          </a:prstGeom>
        </p:spPr>
        <p:txBody>
          <a:bodyPr lIns="101576" tIns="50789" rIns="101576" bIns="5078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17"/>
            <a:ext cx="3864707" cy="4351533"/>
          </a:xfrm>
          <a:prstGeom prst="rect">
            <a:avLst/>
          </a:prstGeom>
        </p:spPr>
        <p:txBody>
          <a:bodyPr lIns="101576" tIns="50789" rIns="101576" bIns="5078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17"/>
            <a:ext cx="3866320" cy="4351533"/>
          </a:xfrm>
          <a:prstGeom prst="rect">
            <a:avLst/>
          </a:prstGeom>
        </p:spPr>
        <p:txBody>
          <a:bodyPr lIns="101576" tIns="50789" rIns="101576" bIns="5078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150A4B-5CFC-4825-ABBC-D54FBC4D8744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6C2007-85BF-4B5E-8D2B-7323068A920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3429580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2" y="364995"/>
            <a:ext cx="7887486" cy="1324817"/>
          </a:xfrm>
          <a:prstGeom prst="rect">
            <a:avLst/>
          </a:prstGeom>
        </p:spPr>
        <p:txBody>
          <a:bodyPr lIns="101576" tIns="50789" rIns="101576" bIns="5078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9" y="1681732"/>
            <a:ext cx="3869546" cy="822718"/>
          </a:xfrm>
          <a:prstGeom prst="rect">
            <a:avLst/>
          </a:prstGeom>
        </p:spPr>
        <p:txBody>
          <a:bodyPr lIns="101576" tIns="50789" rIns="101576" bIns="50789" anchor="b"/>
          <a:lstStyle>
            <a:lvl1pPr marL="0" indent="0">
              <a:buNone/>
              <a:defRPr sz="2700" b="1"/>
            </a:lvl1pPr>
            <a:lvl2pPr marL="507873" indent="0">
              <a:buNone/>
              <a:defRPr sz="2200" b="1"/>
            </a:lvl2pPr>
            <a:lvl3pPr marL="1015747" indent="0">
              <a:buNone/>
              <a:defRPr sz="2000" b="1"/>
            </a:lvl3pPr>
            <a:lvl4pPr marL="1523619" indent="0">
              <a:buNone/>
              <a:defRPr sz="1800" b="1"/>
            </a:lvl4pPr>
            <a:lvl5pPr marL="2031495" indent="0">
              <a:buNone/>
              <a:defRPr sz="1800" b="1"/>
            </a:lvl5pPr>
            <a:lvl6pPr marL="2539371" indent="0">
              <a:buNone/>
              <a:defRPr sz="1800" b="1"/>
            </a:lvl6pPr>
            <a:lvl7pPr marL="3047241" indent="0">
              <a:buNone/>
              <a:defRPr sz="1800" b="1"/>
            </a:lvl7pPr>
            <a:lvl8pPr marL="3555118" indent="0">
              <a:buNone/>
              <a:defRPr sz="1800" b="1"/>
            </a:lvl8pPr>
            <a:lvl9pPr marL="4062993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9" y="2504454"/>
            <a:ext cx="3869546" cy="3686099"/>
          </a:xfrm>
          <a:prstGeom prst="rect">
            <a:avLst/>
          </a:prstGeom>
        </p:spPr>
        <p:txBody>
          <a:bodyPr lIns="101576" tIns="50789" rIns="101576" bIns="5078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69" y="1681732"/>
            <a:ext cx="3887289" cy="822718"/>
          </a:xfrm>
          <a:prstGeom prst="rect">
            <a:avLst/>
          </a:prstGeom>
        </p:spPr>
        <p:txBody>
          <a:bodyPr lIns="101576" tIns="50789" rIns="101576" bIns="50789" anchor="b"/>
          <a:lstStyle>
            <a:lvl1pPr marL="0" indent="0">
              <a:buNone/>
              <a:defRPr sz="2700" b="1"/>
            </a:lvl1pPr>
            <a:lvl2pPr marL="507873" indent="0">
              <a:buNone/>
              <a:defRPr sz="2200" b="1"/>
            </a:lvl2pPr>
            <a:lvl3pPr marL="1015747" indent="0">
              <a:buNone/>
              <a:defRPr sz="2000" b="1"/>
            </a:lvl3pPr>
            <a:lvl4pPr marL="1523619" indent="0">
              <a:buNone/>
              <a:defRPr sz="1800" b="1"/>
            </a:lvl4pPr>
            <a:lvl5pPr marL="2031495" indent="0">
              <a:buNone/>
              <a:defRPr sz="1800" b="1"/>
            </a:lvl5pPr>
            <a:lvl6pPr marL="2539371" indent="0">
              <a:buNone/>
              <a:defRPr sz="1800" b="1"/>
            </a:lvl6pPr>
            <a:lvl7pPr marL="3047241" indent="0">
              <a:buNone/>
              <a:defRPr sz="1800" b="1"/>
            </a:lvl7pPr>
            <a:lvl8pPr marL="3555118" indent="0">
              <a:buNone/>
              <a:defRPr sz="1800" b="1"/>
            </a:lvl8pPr>
            <a:lvl9pPr marL="4062993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69" y="2504454"/>
            <a:ext cx="3887289" cy="3686099"/>
          </a:xfrm>
          <a:prstGeom prst="rect">
            <a:avLst/>
          </a:prstGeom>
        </p:spPr>
        <p:txBody>
          <a:bodyPr lIns="101576" tIns="50789" rIns="101576" bIns="5078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7F72D0-345E-4528-A4D2-154ED58F40B7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8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950BA31-8AD0-44BA-8DBC-57F1FEDA800C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9196900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4" y="364995"/>
            <a:ext cx="7885873" cy="1324817"/>
          </a:xfrm>
          <a:prstGeom prst="rect">
            <a:avLst/>
          </a:prstGeom>
        </p:spPr>
        <p:txBody>
          <a:bodyPr lIns="101576" tIns="50789" rIns="101576" bIns="5078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7B1040-32F7-41F4-8C29-32E3B06A6896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4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8664D24-79DA-436F-B0B0-E6D58789689A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3281750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7BC4A8-D7BA-48EA-9A40-491CDC05BC4E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3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F0175A-2158-4C5A-9283-3711F99677F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52991667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3"/>
            <a:ext cx="2950146" cy="1599057"/>
          </a:xfrm>
          <a:prstGeom prst="rect">
            <a:avLst/>
          </a:prstGeom>
        </p:spPr>
        <p:txBody>
          <a:bodyPr lIns="101576" tIns="50789" rIns="101576" bIns="50789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297" y="988068"/>
            <a:ext cx="4629261" cy="4873798"/>
          </a:xfrm>
          <a:prstGeom prst="rect">
            <a:avLst/>
          </a:prstGeom>
        </p:spPr>
        <p:txBody>
          <a:bodyPr lIns="101576" tIns="50789" rIns="101576" bIns="50789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10"/>
            <a:ext cx="2950146" cy="3813137"/>
          </a:xfrm>
          <a:prstGeom prst="rect">
            <a:avLst/>
          </a:prstGeom>
        </p:spPr>
        <p:txBody>
          <a:bodyPr lIns="101576" tIns="50789" rIns="101576" bIns="50789"/>
          <a:lstStyle>
            <a:lvl1pPr marL="0" indent="0">
              <a:buNone/>
              <a:defRPr sz="1800"/>
            </a:lvl1pPr>
            <a:lvl2pPr marL="507873" indent="0">
              <a:buNone/>
              <a:defRPr sz="1600"/>
            </a:lvl2pPr>
            <a:lvl3pPr marL="1015747" indent="0">
              <a:buNone/>
              <a:defRPr sz="1300"/>
            </a:lvl3pPr>
            <a:lvl4pPr marL="1523619" indent="0">
              <a:buNone/>
              <a:defRPr sz="1100"/>
            </a:lvl4pPr>
            <a:lvl5pPr marL="2031495" indent="0">
              <a:buNone/>
              <a:defRPr sz="1100"/>
            </a:lvl5pPr>
            <a:lvl6pPr marL="2539371" indent="0">
              <a:buNone/>
              <a:defRPr sz="1100"/>
            </a:lvl6pPr>
            <a:lvl7pPr marL="3047241" indent="0">
              <a:buNone/>
              <a:defRPr sz="1100"/>
            </a:lvl7pPr>
            <a:lvl8pPr marL="3555118" indent="0">
              <a:buNone/>
              <a:defRPr sz="1100"/>
            </a:lvl8pPr>
            <a:lvl9pPr marL="4062993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10CDBA-BDBD-4069-BF30-C4F2AC099714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CFB1A60-049F-4961-8193-908A965C5FC5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4813084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3"/>
            <a:ext cx="2950146" cy="1599057"/>
          </a:xfrm>
          <a:prstGeom prst="rect">
            <a:avLst/>
          </a:prstGeom>
        </p:spPr>
        <p:txBody>
          <a:bodyPr lIns="101576" tIns="50789" rIns="101576" bIns="50789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297" y="988068"/>
            <a:ext cx="4629261" cy="4873798"/>
          </a:xfrm>
          <a:prstGeom prst="rect">
            <a:avLst/>
          </a:prstGeom>
        </p:spPr>
        <p:txBody>
          <a:bodyPr lIns="101576" tIns="50789" rIns="101576" bIns="50789"/>
          <a:lstStyle>
            <a:lvl1pPr marL="0" indent="0">
              <a:buNone/>
              <a:defRPr sz="3600"/>
            </a:lvl1pPr>
            <a:lvl2pPr marL="507873" indent="0">
              <a:buNone/>
              <a:defRPr sz="3100"/>
            </a:lvl2pPr>
            <a:lvl3pPr marL="1015747" indent="0">
              <a:buNone/>
              <a:defRPr sz="2700"/>
            </a:lvl3pPr>
            <a:lvl4pPr marL="1523619" indent="0">
              <a:buNone/>
              <a:defRPr sz="2200"/>
            </a:lvl4pPr>
            <a:lvl5pPr marL="2031495" indent="0">
              <a:buNone/>
              <a:defRPr sz="2200"/>
            </a:lvl5pPr>
            <a:lvl6pPr marL="2539371" indent="0">
              <a:buNone/>
              <a:defRPr sz="2200"/>
            </a:lvl6pPr>
            <a:lvl7pPr marL="3047241" indent="0">
              <a:buNone/>
              <a:defRPr sz="2200"/>
            </a:lvl7pPr>
            <a:lvl8pPr marL="3555118" indent="0">
              <a:buNone/>
              <a:defRPr sz="2200"/>
            </a:lvl8pPr>
            <a:lvl9pPr marL="4062993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10"/>
            <a:ext cx="2950146" cy="3813137"/>
          </a:xfrm>
          <a:prstGeom prst="rect">
            <a:avLst/>
          </a:prstGeom>
        </p:spPr>
        <p:txBody>
          <a:bodyPr lIns="101576" tIns="50789" rIns="101576" bIns="50789"/>
          <a:lstStyle>
            <a:lvl1pPr marL="0" indent="0">
              <a:buNone/>
              <a:defRPr sz="1800"/>
            </a:lvl1pPr>
            <a:lvl2pPr marL="507873" indent="0">
              <a:buNone/>
              <a:defRPr sz="1600"/>
            </a:lvl2pPr>
            <a:lvl3pPr marL="1015747" indent="0">
              <a:buNone/>
              <a:defRPr sz="1300"/>
            </a:lvl3pPr>
            <a:lvl4pPr marL="1523619" indent="0">
              <a:buNone/>
              <a:defRPr sz="1100"/>
            </a:lvl4pPr>
            <a:lvl5pPr marL="2031495" indent="0">
              <a:buNone/>
              <a:defRPr sz="1100"/>
            </a:lvl5pPr>
            <a:lvl6pPr marL="2539371" indent="0">
              <a:buNone/>
              <a:defRPr sz="1100"/>
            </a:lvl6pPr>
            <a:lvl7pPr marL="3047241" indent="0">
              <a:buNone/>
              <a:defRPr sz="1100"/>
            </a:lvl7pPr>
            <a:lvl8pPr marL="3555118" indent="0">
              <a:buNone/>
              <a:defRPr sz="1100"/>
            </a:lvl8pPr>
            <a:lvl9pPr marL="4062993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F88109-24B1-4ADD-94B2-CC0C7AC4638E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D8C38B-4F8D-48F7-B20D-A951ADF0C4A9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0817272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4" y="364995"/>
            <a:ext cx="7885873" cy="1324817"/>
          </a:xfrm>
          <a:prstGeom prst="rect">
            <a:avLst/>
          </a:prstGeom>
        </p:spPr>
        <p:txBody>
          <a:bodyPr lIns="101576" tIns="50789" rIns="101576" bIns="5078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4" y="1824917"/>
            <a:ext cx="7885873" cy="4351533"/>
          </a:xfrm>
          <a:prstGeom prst="rect">
            <a:avLst/>
          </a:prstGeom>
        </p:spPr>
        <p:txBody>
          <a:bodyPr vert="eaVert" lIns="101576" tIns="50789" rIns="101576" bIns="5078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B92BDA-FFA6-456E-A2BA-662658F8B482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7076F5-CCF2-4C38-B46A-F1AF353AA76D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93498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50038" y="277875"/>
            <a:ext cx="2036762" cy="503953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2" y="277875"/>
            <a:ext cx="5957888" cy="503953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05796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82" y="364981"/>
            <a:ext cx="1971065" cy="5811454"/>
          </a:xfrm>
          <a:prstGeom prst="rect">
            <a:avLst/>
          </a:prstGeom>
        </p:spPr>
        <p:txBody>
          <a:bodyPr vert="eaVert" lIns="101576" tIns="50789" rIns="101576" bIns="5078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2" y="364981"/>
            <a:ext cx="5759962" cy="5811454"/>
          </a:xfrm>
          <a:prstGeom prst="rect">
            <a:avLst/>
          </a:prstGeom>
        </p:spPr>
        <p:txBody>
          <a:bodyPr vert="eaVert" lIns="101576" tIns="50789" rIns="101576" bIns="5078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033FB3-C7C1-4B0C-A854-827C4558A92D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4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15D28FF-945D-4C00-AEEA-B718FE924D5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06745388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17" y="1123176"/>
            <a:ext cx="6856789" cy="2387495"/>
          </a:xfrm>
          <a:prstGeom prst="rect">
            <a:avLst/>
          </a:prstGeom>
        </p:spPr>
        <p:txBody>
          <a:bodyPr lIns="101571" tIns="50786" rIns="101571" bIns="50786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17" y="3601411"/>
            <a:ext cx="6856789" cy="1655519"/>
          </a:xfrm>
          <a:prstGeom prst="rect">
            <a:avLst/>
          </a:prstGeom>
        </p:spPr>
        <p:txBody>
          <a:bodyPr lIns="101571" tIns="50786" rIns="101571" bIns="50786"/>
          <a:lstStyle>
            <a:lvl1pPr marL="0" indent="0" algn="ctr">
              <a:buNone/>
              <a:defRPr sz="2700"/>
            </a:lvl1pPr>
            <a:lvl2pPr marL="507846" indent="0" algn="ctr">
              <a:buNone/>
              <a:defRPr sz="2200"/>
            </a:lvl2pPr>
            <a:lvl3pPr marL="1015694" indent="0" algn="ctr">
              <a:buNone/>
              <a:defRPr sz="2000"/>
            </a:lvl3pPr>
            <a:lvl4pPr marL="1523539" indent="0" algn="ctr">
              <a:buNone/>
              <a:defRPr sz="1800"/>
            </a:lvl4pPr>
            <a:lvl5pPr marL="2031389" indent="0" algn="ctr">
              <a:buNone/>
              <a:defRPr sz="1800"/>
            </a:lvl5pPr>
            <a:lvl6pPr marL="2539238" indent="0" algn="ctr">
              <a:buNone/>
              <a:defRPr sz="1800"/>
            </a:lvl6pPr>
            <a:lvl7pPr marL="3047081" indent="0" algn="ctr">
              <a:buNone/>
              <a:defRPr sz="1800"/>
            </a:lvl7pPr>
            <a:lvl8pPr marL="3554932" indent="0" algn="ctr">
              <a:buNone/>
              <a:defRPr sz="1800"/>
            </a:lvl8pPr>
            <a:lvl9pPr marL="4062781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0954ED-B9C3-4256-973D-B594A12F3B0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E0E325-46D1-469F-877F-1A9F0857396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1055179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5" y="364995"/>
            <a:ext cx="7885873" cy="1324817"/>
          </a:xfrm>
          <a:prstGeom prst="rect">
            <a:avLst/>
          </a:prstGeom>
        </p:spPr>
        <p:txBody>
          <a:bodyPr lIns="101571" tIns="50786" rIns="101571" bIns="5078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75" y="1824917"/>
            <a:ext cx="7885873" cy="4351533"/>
          </a:xfrm>
          <a:prstGeom prst="rect">
            <a:avLst/>
          </a:prstGeom>
        </p:spPr>
        <p:txBody>
          <a:bodyPr lIns="101571" tIns="50786" rIns="101571" bIns="5078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744E1E-444E-4119-9691-DF5AAC511C51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F6A2ED-7D4B-4DC4-8479-F3DE9895445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606781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35" y="1709979"/>
            <a:ext cx="7885872" cy="2853299"/>
          </a:xfrm>
          <a:prstGeom prst="rect">
            <a:avLst/>
          </a:prstGeom>
        </p:spPr>
        <p:txBody>
          <a:bodyPr lIns="101571" tIns="50786" rIns="101571" bIns="50786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35" y="4589476"/>
            <a:ext cx="7885872" cy="1500250"/>
          </a:xfrm>
          <a:prstGeom prst="rect">
            <a:avLst/>
          </a:prstGeom>
        </p:spPr>
        <p:txBody>
          <a:bodyPr lIns="101571" tIns="50786" rIns="101571" bIns="50786"/>
          <a:lstStyle>
            <a:lvl1pPr marL="0" indent="0">
              <a:buNone/>
              <a:defRPr sz="2700"/>
            </a:lvl1pPr>
            <a:lvl2pPr marL="507846" indent="0">
              <a:buNone/>
              <a:defRPr sz="2200"/>
            </a:lvl2pPr>
            <a:lvl3pPr marL="1015694" indent="0">
              <a:buNone/>
              <a:defRPr sz="2000"/>
            </a:lvl3pPr>
            <a:lvl4pPr marL="1523539" indent="0">
              <a:buNone/>
              <a:defRPr sz="1800"/>
            </a:lvl4pPr>
            <a:lvl5pPr marL="2031389" indent="0">
              <a:buNone/>
              <a:defRPr sz="1800"/>
            </a:lvl5pPr>
            <a:lvl6pPr marL="2539238" indent="0">
              <a:buNone/>
              <a:defRPr sz="1800"/>
            </a:lvl6pPr>
            <a:lvl7pPr marL="3047081" indent="0">
              <a:buNone/>
              <a:defRPr sz="1800"/>
            </a:lvl7pPr>
            <a:lvl8pPr marL="3554932" indent="0">
              <a:buNone/>
              <a:defRPr sz="1800"/>
            </a:lvl8pPr>
            <a:lvl9pPr marL="4062781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347F25-F5B8-478A-9B9B-73E7FD38F52A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92A88F-4C7F-4235-B13E-C88A442750DD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81110961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5" y="364995"/>
            <a:ext cx="7885873" cy="1324817"/>
          </a:xfrm>
          <a:prstGeom prst="rect">
            <a:avLst/>
          </a:prstGeom>
        </p:spPr>
        <p:txBody>
          <a:bodyPr lIns="101571" tIns="50786" rIns="101571" bIns="5078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17"/>
            <a:ext cx="3864707" cy="4351533"/>
          </a:xfrm>
          <a:prstGeom prst="rect">
            <a:avLst/>
          </a:prstGeom>
        </p:spPr>
        <p:txBody>
          <a:bodyPr lIns="101571" tIns="50786" rIns="101571" bIns="5078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17"/>
            <a:ext cx="3866320" cy="4351533"/>
          </a:xfrm>
          <a:prstGeom prst="rect">
            <a:avLst/>
          </a:prstGeom>
        </p:spPr>
        <p:txBody>
          <a:bodyPr lIns="101571" tIns="50786" rIns="101571" bIns="5078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668ED8-C76E-4D13-8809-1403C7FACCB1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B686CF-0AAC-443E-AD91-757FA1AC7EF8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8890754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3" y="364995"/>
            <a:ext cx="7887486" cy="1324817"/>
          </a:xfrm>
          <a:prstGeom prst="rect">
            <a:avLst/>
          </a:prstGeom>
        </p:spPr>
        <p:txBody>
          <a:bodyPr lIns="101571" tIns="50786" rIns="101571" bIns="5078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9" y="1681732"/>
            <a:ext cx="3869546" cy="822718"/>
          </a:xfrm>
          <a:prstGeom prst="rect">
            <a:avLst/>
          </a:prstGeom>
        </p:spPr>
        <p:txBody>
          <a:bodyPr lIns="101571" tIns="50786" rIns="101571" bIns="50786" anchor="b"/>
          <a:lstStyle>
            <a:lvl1pPr marL="0" indent="0">
              <a:buNone/>
              <a:defRPr sz="2700" b="1"/>
            </a:lvl1pPr>
            <a:lvl2pPr marL="507846" indent="0">
              <a:buNone/>
              <a:defRPr sz="2200" b="1"/>
            </a:lvl2pPr>
            <a:lvl3pPr marL="1015694" indent="0">
              <a:buNone/>
              <a:defRPr sz="2000" b="1"/>
            </a:lvl3pPr>
            <a:lvl4pPr marL="1523539" indent="0">
              <a:buNone/>
              <a:defRPr sz="1800" b="1"/>
            </a:lvl4pPr>
            <a:lvl5pPr marL="2031389" indent="0">
              <a:buNone/>
              <a:defRPr sz="1800" b="1"/>
            </a:lvl5pPr>
            <a:lvl6pPr marL="2539238" indent="0">
              <a:buNone/>
              <a:defRPr sz="1800" b="1"/>
            </a:lvl6pPr>
            <a:lvl7pPr marL="3047081" indent="0">
              <a:buNone/>
              <a:defRPr sz="1800" b="1"/>
            </a:lvl7pPr>
            <a:lvl8pPr marL="3554932" indent="0">
              <a:buNone/>
              <a:defRPr sz="1800" b="1"/>
            </a:lvl8pPr>
            <a:lvl9pPr marL="4062781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9" y="2504454"/>
            <a:ext cx="3869546" cy="3686099"/>
          </a:xfrm>
          <a:prstGeom prst="rect">
            <a:avLst/>
          </a:prstGeom>
        </p:spPr>
        <p:txBody>
          <a:bodyPr lIns="101571" tIns="50786" rIns="101571" bIns="5078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72" y="1681732"/>
            <a:ext cx="3887289" cy="822718"/>
          </a:xfrm>
          <a:prstGeom prst="rect">
            <a:avLst/>
          </a:prstGeom>
        </p:spPr>
        <p:txBody>
          <a:bodyPr lIns="101571" tIns="50786" rIns="101571" bIns="50786" anchor="b"/>
          <a:lstStyle>
            <a:lvl1pPr marL="0" indent="0">
              <a:buNone/>
              <a:defRPr sz="2700" b="1"/>
            </a:lvl1pPr>
            <a:lvl2pPr marL="507846" indent="0">
              <a:buNone/>
              <a:defRPr sz="2200" b="1"/>
            </a:lvl2pPr>
            <a:lvl3pPr marL="1015694" indent="0">
              <a:buNone/>
              <a:defRPr sz="2000" b="1"/>
            </a:lvl3pPr>
            <a:lvl4pPr marL="1523539" indent="0">
              <a:buNone/>
              <a:defRPr sz="1800" b="1"/>
            </a:lvl4pPr>
            <a:lvl5pPr marL="2031389" indent="0">
              <a:buNone/>
              <a:defRPr sz="1800" b="1"/>
            </a:lvl5pPr>
            <a:lvl6pPr marL="2539238" indent="0">
              <a:buNone/>
              <a:defRPr sz="1800" b="1"/>
            </a:lvl6pPr>
            <a:lvl7pPr marL="3047081" indent="0">
              <a:buNone/>
              <a:defRPr sz="1800" b="1"/>
            </a:lvl7pPr>
            <a:lvl8pPr marL="3554932" indent="0">
              <a:buNone/>
              <a:defRPr sz="1800" b="1"/>
            </a:lvl8pPr>
            <a:lvl9pPr marL="4062781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72" y="2504454"/>
            <a:ext cx="3887289" cy="3686099"/>
          </a:xfrm>
          <a:prstGeom prst="rect">
            <a:avLst/>
          </a:prstGeom>
        </p:spPr>
        <p:txBody>
          <a:bodyPr lIns="101571" tIns="50786" rIns="101571" bIns="5078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CBF1E7-CE81-4FB2-AE14-293FFA49E420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8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942BF1-929E-4E6F-97F8-FE773128F93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352022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5" y="364995"/>
            <a:ext cx="7885873" cy="1324817"/>
          </a:xfrm>
          <a:prstGeom prst="rect">
            <a:avLst/>
          </a:prstGeom>
        </p:spPr>
        <p:txBody>
          <a:bodyPr lIns="101571" tIns="50786" rIns="101571" bIns="5078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EC08A3-8927-4C69-BD8F-170C994C3DD5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4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B59147-0B60-46B3-8ABB-2E6E1EA17D2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4932814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8E63F7-045B-4418-8DFF-8540A24AF693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3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D0545A-D1D0-4E77-B244-87D5177EC90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1457232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4"/>
            <a:ext cx="2950146" cy="1599057"/>
          </a:xfrm>
          <a:prstGeom prst="rect">
            <a:avLst/>
          </a:prstGeom>
        </p:spPr>
        <p:txBody>
          <a:bodyPr lIns="101571" tIns="50786" rIns="101571" bIns="50786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00" y="988068"/>
            <a:ext cx="4629261" cy="4873798"/>
          </a:xfrm>
          <a:prstGeom prst="rect">
            <a:avLst/>
          </a:prstGeom>
        </p:spPr>
        <p:txBody>
          <a:bodyPr lIns="101571" tIns="50786" rIns="101571" bIns="50786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11"/>
            <a:ext cx="2950146" cy="3813137"/>
          </a:xfrm>
          <a:prstGeom prst="rect">
            <a:avLst/>
          </a:prstGeom>
        </p:spPr>
        <p:txBody>
          <a:bodyPr lIns="101571" tIns="50786" rIns="101571" bIns="50786"/>
          <a:lstStyle>
            <a:lvl1pPr marL="0" indent="0">
              <a:buNone/>
              <a:defRPr sz="1800"/>
            </a:lvl1pPr>
            <a:lvl2pPr marL="507846" indent="0">
              <a:buNone/>
              <a:defRPr sz="1600"/>
            </a:lvl2pPr>
            <a:lvl3pPr marL="1015694" indent="0">
              <a:buNone/>
              <a:defRPr sz="1300"/>
            </a:lvl3pPr>
            <a:lvl4pPr marL="1523539" indent="0">
              <a:buNone/>
              <a:defRPr sz="1100"/>
            </a:lvl4pPr>
            <a:lvl5pPr marL="2031389" indent="0">
              <a:buNone/>
              <a:defRPr sz="1100"/>
            </a:lvl5pPr>
            <a:lvl6pPr marL="2539238" indent="0">
              <a:buNone/>
              <a:defRPr sz="1100"/>
            </a:lvl6pPr>
            <a:lvl7pPr marL="3047081" indent="0">
              <a:buNone/>
              <a:defRPr sz="1100"/>
            </a:lvl7pPr>
            <a:lvl8pPr marL="3554932" indent="0">
              <a:buNone/>
              <a:defRPr sz="1100"/>
            </a:lvl8pPr>
            <a:lvl9pPr marL="4062781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46FC4-6AB1-4AE4-8527-0C8C2FFB6CFD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AC199C-152A-4DCF-8FB3-0BA3B1B9213A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0090277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4"/>
            <a:ext cx="2950146" cy="1599057"/>
          </a:xfrm>
          <a:prstGeom prst="rect">
            <a:avLst/>
          </a:prstGeom>
        </p:spPr>
        <p:txBody>
          <a:bodyPr lIns="101571" tIns="50786" rIns="101571" bIns="50786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00" y="988068"/>
            <a:ext cx="4629261" cy="4873798"/>
          </a:xfrm>
          <a:prstGeom prst="rect">
            <a:avLst/>
          </a:prstGeom>
        </p:spPr>
        <p:txBody>
          <a:bodyPr lIns="101571" tIns="50786" rIns="101571" bIns="50786"/>
          <a:lstStyle>
            <a:lvl1pPr marL="0" indent="0">
              <a:buNone/>
              <a:defRPr sz="3600"/>
            </a:lvl1pPr>
            <a:lvl2pPr marL="507846" indent="0">
              <a:buNone/>
              <a:defRPr sz="3100"/>
            </a:lvl2pPr>
            <a:lvl3pPr marL="1015694" indent="0">
              <a:buNone/>
              <a:defRPr sz="2700"/>
            </a:lvl3pPr>
            <a:lvl4pPr marL="1523539" indent="0">
              <a:buNone/>
              <a:defRPr sz="2200"/>
            </a:lvl4pPr>
            <a:lvl5pPr marL="2031389" indent="0">
              <a:buNone/>
              <a:defRPr sz="2200"/>
            </a:lvl5pPr>
            <a:lvl6pPr marL="2539238" indent="0">
              <a:buNone/>
              <a:defRPr sz="2200"/>
            </a:lvl6pPr>
            <a:lvl7pPr marL="3047081" indent="0">
              <a:buNone/>
              <a:defRPr sz="2200"/>
            </a:lvl7pPr>
            <a:lvl8pPr marL="3554932" indent="0">
              <a:buNone/>
              <a:defRPr sz="2200"/>
            </a:lvl8pPr>
            <a:lvl9pPr marL="4062781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11"/>
            <a:ext cx="2950146" cy="3813137"/>
          </a:xfrm>
          <a:prstGeom prst="rect">
            <a:avLst/>
          </a:prstGeom>
        </p:spPr>
        <p:txBody>
          <a:bodyPr lIns="101571" tIns="50786" rIns="101571" bIns="50786"/>
          <a:lstStyle>
            <a:lvl1pPr marL="0" indent="0">
              <a:buNone/>
              <a:defRPr sz="1800"/>
            </a:lvl1pPr>
            <a:lvl2pPr marL="507846" indent="0">
              <a:buNone/>
              <a:defRPr sz="1600"/>
            </a:lvl2pPr>
            <a:lvl3pPr marL="1015694" indent="0">
              <a:buNone/>
              <a:defRPr sz="1300"/>
            </a:lvl3pPr>
            <a:lvl4pPr marL="1523539" indent="0">
              <a:buNone/>
              <a:defRPr sz="1100"/>
            </a:lvl4pPr>
            <a:lvl5pPr marL="2031389" indent="0">
              <a:buNone/>
              <a:defRPr sz="1100"/>
            </a:lvl5pPr>
            <a:lvl6pPr marL="2539238" indent="0">
              <a:buNone/>
              <a:defRPr sz="1100"/>
            </a:lvl6pPr>
            <a:lvl7pPr marL="3047081" indent="0">
              <a:buNone/>
              <a:defRPr sz="1100"/>
            </a:lvl7pPr>
            <a:lvl8pPr marL="3554932" indent="0">
              <a:buNone/>
              <a:defRPr sz="1100"/>
            </a:lvl8pPr>
            <a:lvl9pPr marL="4062781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D02E10-7DB0-4F17-B599-A6CC46D17ADA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04E6C0-A3A3-4CA6-A128-96FFBE37D9F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326035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34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8"/>
            <a:ext cx="6400800" cy="17525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27ACF6A-8AE6-4918-9ABC-2E6185ED7B9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95729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5" y="364995"/>
            <a:ext cx="7885873" cy="1324817"/>
          </a:xfrm>
          <a:prstGeom prst="rect">
            <a:avLst/>
          </a:prstGeom>
        </p:spPr>
        <p:txBody>
          <a:bodyPr lIns="101571" tIns="50786" rIns="101571" bIns="5078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5" y="1824917"/>
            <a:ext cx="7885873" cy="4351533"/>
          </a:xfrm>
          <a:prstGeom prst="rect">
            <a:avLst/>
          </a:prstGeom>
        </p:spPr>
        <p:txBody>
          <a:bodyPr vert="eaVert" lIns="101571" tIns="50786" rIns="101571" bIns="5078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89E3A0-CDBB-43A4-95E1-A78CA82E0D60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41D87C-F472-402A-BB7B-6AAAF00F9D9C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67976042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83" y="364981"/>
            <a:ext cx="1971065" cy="5811454"/>
          </a:xfrm>
          <a:prstGeom prst="rect">
            <a:avLst/>
          </a:prstGeom>
        </p:spPr>
        <p:txBody>
          <a:bodyPr vert="eaVert" lIns="101571" tIns="50786" rIns="101571" bIns="5078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3" y="364981"/>
            <a:ext cx="5759962" cy="5811454"/>
          </a:xfrm>
          <a:prstGeom prst="rect">
            <a:avLst/>
          </a:prstGeom>
        </p:spPr>
        <p:txBody>
          <a:bodyPr vert="eaVert" lIns="101571" tIns="50786" rIns="101571" bIns="5078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BA91E0-1F66-4008-96CE-DD14F9E010F2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16456C9-4D90-43AE-BAB5-B004A79247A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07037492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18" y="1123176"/>
            <a:ext cx="6856789" cy="2387495"/>
          </a:xfrm>
          <a:prstGeom prst="rect">
            <a:avLst/>
          </a:prstGeom>
        </p:spPr>
        <p:txBody>
          <a:bodyPr lIns="101566" tIns="50783" rIns="101566" bIns="50783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18" y="3601411"/>
            <a:ext cx="6856789" cy="1655519"/>
          </a:xfrm>
          <a:prstGeom prst="rect">
            <a:avLst/>
          </a:prstGeom>
        </p:spPr>
        <p:txBody>
          <a:bodyPr lIns="101566" tIns="50783" rIns="101566" bIns="50783"/>
          <a:lstStyle>
            <a:lvl1pPr marL="0" indent="0" algn="ctr">
              <a:buNone/>
              <a:defRPr sz="2700"/>
            </a:lvl1pPr>
            <a:lvl2pPr marL="507820" indent="0" algn="ctr">
              <a:buNone/>
              <a:defRPr sz="2200"/>
            </a:lvl2pPr>
            <a:lvl3pPr marL="1015640" indent="0" algn="ctr">
              <a:buNone/>
              <a:defRPr sz="2000"/>
            </a:lvl3pPr>
            <a:lvl4pPr marL="1523459" indent="0" algn="ctr">
              <a:buNone/>
              <a:defRPr sz="1800"/>
            </a:lvl4pPr>
            <a:lvl5pPr marL="2031283" indent="0" algn="ctr">
              <a:buNone/>
              <a:defRPr sz="1800"/>
            </a:lvl5pPr>
            <a:lvl6pPr marL="2539105" indent="0" algn="ctr">
              <a:buNone/>
              <a:defRPr sz="1800"/>
            </a:lvl6pPr>
            <a:lvl7pPr marL="3046921" indent="0" algn="ctr">
              <a:buNone/>
              <a:defRPr sz="1800"/>
            </a:lvl7pPr>
            <a:lvl8pPr marL="3554746" indent="0" algn="ctr">
              <a:buNone/>
              <a:defRPr sz="1800"/>
            </a:lvl8pPr>
            <a:lvl9pPr marL="4062568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AA3478-A6EC-4AB1-AC8B-CC4A8D05D48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ED0D2E0-D22A-4ABB-A039-E765F319A548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74113520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6" y="364995"/>
            <a:ext cx="7885873" cy="1324817"/>
          </a:xfrm>
          <a:prstGeom prst="rect">
            <a:avLst/>
          </a:prstGeom>
        </p:spPr>
        <p:txBody>
          <a:bodyPr lIns="101566" tIns="50783" rIns="101566" bIns="5078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76" y="1824917"/>
            <a:ext cx="7885873" cy="4351533"/>
          </a:xfrm>
          <a:prstGeom prst="rect">
            <a:avLst/>
          </a:prstGeom>
        </p:spPr>
        <p:txBody>
          <a:bodyPr lIns="101566" tIns="50783" rIns="101566" bIns="5078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7D850C-CFB9-4A96-B20F-DB33815CC717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8FFDEB3-160F-41F4-82E1-17FBEDC1831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6645008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36" y="1709980"/>
            <a:ext cx="7885872" cy="2853299"/>
          </a:xfrm>
          <a:prstGeom prst="rect">
            <a:avLst/>
          </a:prstGeom>
        </p:spPr>
        <p:txBody>
          <a:bodyPr lIns="101566" tIns="50783" rIns="101566" bIns="50783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36" y="4589476"/>
            <a:ext cx="7885872" cy="1500250"/>
          </a:xfrm>
          <a:prstGeom prst="rect">
            <a:avLst/>
          </a:prstGeom>
        </p:spPr>
        <p:txBody>
          <a:bodyPr lIns="101566" tIns="50783" rIns="101566" bIns="50783"/>
          <a:lstStyle>
            <a:lvl1pPr marL="0" indent="0">
              <a:buNone/>
              <a:defRPr sz="2700"/>
            </a:lvl1pPr>
            <a:lvl2pPr marL="507820" indent="0">
              <a:buNone/>
              <a:defRPr sz="2200"/>
            </a:lvl2pPr>
            <a:lvl3pPr marL="1015640" indent="0">
              <a:buNone/>
              <a:defRPr sz="2000"/>
            </a:lvl3pPr>
            <a:lvl4pPr marL="1523459" indent="0">
              <a:buNone/>
              <a:defRPr sz="1800"/>
            </a:lvl4pPr>
            <a:lvl5pPr marL="2031283" indent="0">
              <a:buNone/>
              <a:defRPr sz="1800"/>
            </a:lvl5pPr>
            <a:lvl6pPr marL="2539105" indent="0">
              <a:buNone/>
              <a:defRPr sz="1800"/>
            </a:lvl6pPr>
            <a:lvl7pPr marL="3046921" indent="0">
              <a:buNone/>
              <a:defRPr sz="1800"/>
            </a:lvl7pPr>
            <a:lvl8pPr marL="3554746" indent="0">
              <a:buNone/>
              <a:defRPr sz="1800"/>
            </a:lvl8pPr>
            <a:lvl9pPr marL="4062568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84688B-C4B3-46D6-B4DF-AE0400338625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0E925B-1CAC-4FE1-AB1D-4CBD2B7C201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9859544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6" y="364995"/>
            <a:ext cx="7885873" cy="1324817"/>
          </a:xfrm>
          <a:prstGeom prst="rect">
            <a:avLst/>
          </a:prstGeom>
        </p:spPr>
        <p:txBody>
          <a:bodyPr lIns="101566" tIns="50783" rIns="101566" bIns="5078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17"/>
            <a:ext cx="3864707" cy="4351533"/>
          </a:xfrm>
          <a:prstGeom prst="rect">
            <a:avLst/>
          </a:prstGeom>
        </p:spPr>
        <p:txBody>
          <a:bodyPr lIns="101566" tIns="50783" rIns="101566" bIns="5078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17"/>
            <a:ext cx="3866320" cy="4351533"/>
          </a:xfrm>
          <a:prstGeom prst="rect">
            <a:avLst/>
          </a:prstGeom>
        </p:spPr>
        <p:txBody>
          <a:bodyPr lIns="101566" tIns="50783" rIns="101566" bIns="5078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6E43C7-7513-44A2-A644-9876D64582A1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4B9DB73-8788-4961-A472-DD65147DAE1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10920066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4" y="364995"/>
            <a:ext cx="7887486" cy="1324817"/>
          </a:xfrm>
          <a:prstGeom prst="rect">
            <a:avLst/>
          </a:prstGeom>
        </p:spPr>
        <p:txBody>
          <a:bodyPr lIns="101566" tIns="50783" rIns="101566" bIns="5078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9" y="1681732"/>
            <a:ext cx="3869546" cy="822718"/>
          </a:xfrm>
          <a:prstGeom prst="rect">
            <a:avLst/>
          </a:prstGeom>
        </p:spPr>
        <p:txBody>
          <a:bodyPr lIns="101566" tIns="50783" rIns="101566" bIns="50783" anchor="b"/>
          <a:lstStyle>
            <a:lvl1pPr marL="0" indent="0">
              <a:buNone/>
              <a:defRPr sz="2700" b="1"/>
            </a:lvl1pPr>
            <a:lvl2pPr marL="507820" indent="0">
              <a:buNone/>
              <a:defRPr sz="2200" b="1"/>
            </a:lvl2pPr>
            <a:lvl3pPr marL="1015640" indent="0">
              <a:buNone/>
              <a:defRPr sz="2000" b="1"/>
            </a:lvl3pPr>
            <a:lvl4pPr marL="1523459" indent="0">
              <a:buNone/>
              <a:defRPr sz="1800" b="1"/>
            </a:lvl4pPr>
            <a:lvl5pPr marL="2031283" indent="0">
              <a:buNone/>
              <a:defRPr sz="1800" b="1"/>
            </a:lvl5pPr>
            <a:lvl6pPr marL="2539105" indent="0">
              <a:buNone/>
              <a:defRPr sz="1800" b="1"/>
            </a:lvl6pPr>
            <a:lvl7pPr marL="3046921" indent="0">
              <a:buNone/>
              <a:defRPr sz="1800" b="1"/>
            </a:lvl7pPr>
            <a:lvl8pPr marL="3554746" indent="0">
              <a:buNone/>
              <a:defRPr sz="1800" b="1"/>
            </a:lvl8pPr>
            <a:lvl9pPr marL="4062568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9" y="2504454"/>
            <a:ext cx="3869546" cy="3686099"/>
          </a:xfrm>
          <a:prstGeom prst="rect">
            <a:avLst/>
          </a:prstGeom>
        </p:spPr>
        <p:txBody>
          <a:bodyPr lIns="101566" tIns="50783" rIns="101566" bIns="5078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72" y="1681732"/>
            <a:ext cx="3887289" cy="822718"/>
          </a:xfrm>
          <a:prstGeom prst="rect">
            <a:avLst/>
          </a:prstGeom>
        </p:spPr>
        <p:txBody>
          <a:bodyPr lIns="101566" tIns="50783" rIns="101566" bIns="50783" anchor="b"/>
          <a:lstStyle>
            <a:lvl1pPr marL="0" indent="0">
              <a:buNone/>
              <a:defRPr sz="2700" b="1"/>
            </a:lvl1pPr>
            <a:lvl2pPr marL="507820" indent="0">
              <a:buNone/>
              <a:defRPr sz="2200" b="1"/>
            </a:lvl2pPr>
            <a:lvl3pPr marL="1015640" indent="0">
              <a:buNone/>
              <a:defRPr sz="2000" b="1"/>
            </a:lvl3pPr>
            <a:lvl4pPr marL="1523459" indent="0">
              <a:buNone/>
              <a:defRPr sz="1800" b="1"/>
            </a:lvl4pPr>
            <a:lvl5pPr marL="2031283" indent="0">
              <a:buNone/>
              <a:defRPr sz="1800" b="1"/>
            </a:lvl5pPr>
            <a:lvl6pPr marL="2539105" indent="0">
              <a:buNone/>
              <a:defRPr sz="1800" b="1"/>
            </a:lvl6pPr>
            <a:lvl7pPr marL="3046921" indent="0">
              <a:buNone/>
              <a:defRPr sz="1800" b="1"/>
            </a:lvl7pPr>
            <a:lvl8pPr marL="3554746" indent="0">
              <a:buNone/>
              <a:defRPr sz="1800" b="1"/>
            </a:lvl8pPr>
            <a:lvl9pPr marL="4062568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72" y="2504454"/>
            <a:ext cx="3887289" cy="3686099"/>
          </a:xfrm>
          <a:prstGeom prst="rect">
            <a:avLst/>
          </a:prstGeom>
        </p:spPr>
        <p:txBody>
          <a:bodyPr lIns="101566" tIns="50783" rIns="101566" bIns="5078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39CBC6-A126-40FD-B459-198540D10A4B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8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4ADD55D-F02B-4672-99A0-D7FF543C1D1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6530248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6" y="364995"/>
            <a:ext cx="7885873" cy="1324817"/>
          </a:xfrm>
          <a:prstGeom prst="rect">
            <a:avLst/>
          </a:prstGeom>
        </p:spPr>
        <p:txBody>
          <a:bodyPr lIns="101566" tIns="50783" rIns="101566" bIns="5078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0C5AC-35AA-4332-8E4B-03427430B786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4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94F6333-86D4-48E0-86CF-CFC86C92597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03241657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18C862-C7AA-4D1F-96F0-2DB5FDFD7975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3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A620239-DDB6-4711-B1B0-5CD7CD35C6D9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14781376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5"/>
            <a:ext cx="2950146" cy="1599057"/>
          </a:xfrm>
          <a:prstGeom prst="rect">
            <a:avLst/>
          </a:prstGeom>
        </p:spPr>
        <p:txBody>
          <a:bodyPr lIns="101566" tIns="50783" rIns="101566" bIns="50783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00" y="988068"/>
            <a:ext cx="4629261" cy="4873798"/>
          </a:xfrm>
          <a:prstGeom prst="rect">
            <a:avLst/>
          </a:prstGeom>
        </p:spPr>
        <p:txBody>
          <a:bodyPr lIns="101566" tIns="50783" rIns="101566" bIns="50783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12"/>
            <a:ext cx="2950146" cy="3813137"/>
          </a:xfrm>
          <a:prstGeom prst="rect">
            <a:avLst/>
          </a:prstGeom>
        </p:spPr>
        <p:txBody>
          <a:bodyPr lIns="101566" tIns="50783" rIns="101566" bIns="50783"/>
          <a:lstStyle>
            <a:lvl1pPr marL="0" indent="0">
              <a:buNone/>
              <a:defRPr sz="1800"/>
            </a:lvl1pPr>
            <a:lvl2pPr marL="507820" indent="0">
              <a:buNone/>
              <a:defRPr sz="1600"/>
            </a:lvl2pPr>
            <a:lvl3pPr marL="1015640" indent="0">
              <a:buNone/>
              <a:defRPr sz="1300"/>
            </a:lvl3pPr>
            <a:lvl4pPr marL="1523459" indent="0">
              <a:buNone/>
              <a:defRPr sz="1100"/>
            </a:lvl4pPr>
            <a:lvl5pPr marL="2031283" indent="0">
              <a:buNone/>
              <a:defRPr sz="1100"/>
            </a:lvl5pPr>
            <a:lvl6pPr marL="2539105" indent="0">
              <a:buNone/>
              <a:defRPr sz="1100"/>
            </a:lvl6pPr>
            <a:lvl7pPr marL="3046921" indent="0">
              <a:buNone/>
              <a:defRPr sz="1100"/>
            </a:lvl7pPr>
            <a:lvl8pPr marL="3554746" indent="0">
              <a:buNone/>
              <a:defRPr sz="1100"/>
            </a:lvl8pPr>
            <a:lvl9pPr marL="4062568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50F56-0F2B-410A-836D-8F08E8E717B6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21849F-62C8-4569-9781-AC64FF4BB292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85488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019BCBC6-9583-4F73-B1F4-F13B363192C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4248612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5"/>
            <a:ext cx="2950146" cy="1599057"/>
          </a:xfrm>
          <a:prstGeom prst="rect">
            <a:avLst/>
          </a:prstGeom>
        </p:spPr>
        <p:txBody>
          <a:bodyPr lIns="101566" tIns="50783" rIns="101566" bIns="50783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00" y="988068"/>
            <a:ext cx="4629261" cy="4873798"/>
          </a:xfrm>
          <a:prstGeom prst="rect">
            <a:avLst/>
          </a:prstGeom>
        </p:spPr>
        <p:txBody>
          <a:bodyPr lIns="101566" tIns="50783" rIns="101566" bIns="50783"/>
          <a:lstStyle>
            <a:lvl1pPr marL="0" indent="0">
              <a:buNone/>
              <a:defRPr sz="3600"/>
            </a:lvl1pPr>
            <a:lvl2pPr marL="507820" indent="0">
              <a:buNone/>
              <a:defRPr sz="3100"/>
            </a:lvl2pPr>
            <a:lvl3pPr marL="1015640" indent="0">
              <a:buNone/>
              <a:defRPr sz="2700"/>
            </a:lvl3pPr>
            <a:lvl4pPr marL="1523459" indent="0">
              <a:buNone/>
              <a:defRPr sz="2200"/>
            </a:lvl4pPr>
            <a:lvl5pPr marL="2031283" indent="0">
              <a:buNone/>
              <a:defRPr sz="2200"/>
            </a:lvl5pPr>
            <a:lvl6pPr marL="2539105" indent="0">
              <a:buNone/>
              <a:defRPr sz="2200"/>
            </a:lvl6pPr>
            <a:lvl7pPr marL="3046921" indent="0">
              <a:buNone/>
              <a:defRPr sz="2200"/>
            </a:lvl7pPr>
            <a:lvl8pPr marL="3554746" indent="0">
              <a:buNone/>
              <a:defRPr sz="2200"/>
            </a:lvl8pPr>
            <a:lvl9pPr marL="4062568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12"/>
            <a:ext cx="2950146" cy="3813137"/>
          </a:xfrm>
          <a:prstGeom prst="rect">
            <a:avLst/>
          </a:prstGeom>
        </p:spPr>
        <p:txBody>
          <a:bodyPr lIns="101566" tIns="50783" rIns="101566" bIns="50783"/>
          <a:lstStyle>
            <a:lvl1pPr marL="0" indent="0">
              <a:buNone/>
              <a:defRPr sz="1800"/>
            </a:lvl1pPr>
            <a:lvl2pPr marL="507820" indent="0">
              <a:buNone/>
              <a:defRPr sz="1600"/>
            </a:lvl2pPr>
            <a:lvl3pPr marL="1015640" indent="0">
              <a:buNone/>
              <a:defRPr sz="1300"/>
            </a:lvl3pPr>
            <a:lvl4pPr marL="1523459" indent="0">
              <a:buNone/>
              <a:defRPr sz="1100"/>
            </a:lvl4pPr>
            <a:lvl5pPr marL="2031283" indent="0">
              <a:buNone/>
              <a:defRPr sz="1100"/>
            </a:lvl5pPr>
            <a:lvl6pPr marL="2539105" indent="0">
              <a:buNone/>
              <a:defRPr sz="1100"/>
            </a:lvl6pPr>
            <a:lvl7pPr marL="3046921" indent="0">
              <a:buNone/>
              <a:defRPr sz="1100"/>
            </a:lvl7pPr>
            <a:lvl8pPr marL="3554746" indent="0">
              <a:buNone/>
              <a:defRPr sz="1100"/>
            </a:lvl8pPr>
            <a:lvl9pPr marL="4062568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95B8BD-1005-4557-80D9-C9F6E7C462DB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434B7C-E046-43B9-9C8E-8C2E2FE4EB2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78529812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6" y="364995"/>
            <a:ext cx="7885873" cy="1324817"/>
          </a:xfrm>
          <a:prstGeom prst="rect">
            <a:avLst/>
          </a:prstGeom>
        </p:spPr>
        <p:txBody>
          <a:bodyPr lIns="101566" tIns="50783" rIns="101566" bIns="5078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6" y="1824917"/>
            <a:ext cx="7885873" cy="4351533"/>
          </a:xfrm>
          <a:prstGeom prst="rect">
            <a:avLst/>
          </a:prstGeom>
        </p:spPr>
        <p:txBody>
          <a:bodyPr vert="eaVert" lIns="101566" tIns="50783" rIns="101566" bIns="5078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1F1086-2E9A-4806-A951-F16EE44F6AC2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ABF29A8-C035-4C55-AAFE-A18D60FA38C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0277251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84" y="364981"/>
            <a:ext cx="1971065" cy="5811454"/>
          </a:xfrm>
          <a:prstGeom prst="rect">
            <a:avLst/>
          </a:prstGeom>
        </p:spPr>
        <p:txBody>
          <a:bodyPr vert="eaVert" lIns="101566" tIns="50783" rIns="101566" bIns="5078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6" y="364981"/>
            <a:ext cx="5759962" cy="5811454"/>
          </a:xfrm>
          <a:prstGeom prst="rect">
            <a:avLst/>
          </a:prstGeom>
        </p:spPr>
        <p:txBody>
          <a:bodyPr vert="eaVert" lIns="101566" tIns="50783" rIns="101566" bIns="5078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42FD18-8342-4581-AA70-5D16487E1FE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CBC7202-A6FA-4B2A-A4FF-3D2E4450672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29165212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19" y="1123176"/>
            <a:ext cx="6856789" cy="2387495"/>
          </a:xfrm>
          <a:prstGeom prst="rect">
            <a:avLst/>
          </a:prstGeom>
        </p:spPr>
        <p:txBody>
          <a:bodyPr lIns="101561" tIns="50781" rIns="101561" bIns="50781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19" y="3601411"/>
            <a:ext cx="6856789" cy="1655519"/>
          </a:xfrm>
          <a:prstGeom prst="rect">
            <a:avLst/>
          </a:prstGeom>
        </p:spPr>
        <p:txBody>
          <a:bodyPr lIns="101561" tIns="50781" rIns="101561" bIns="50781"/>
          <a:lstStyle>
            <a:lvl1pPr marL="0" indent="0" algn="ctr">
              <a:buNone/>
              <a:defRPr sz="2700"/>
            </a:lvl1pPr>
            <a:lvl2pPr marL="507793" indent="0" algn="ctr">
              <a:buNone/>
              <a:defRPr sz="2200"/>
            </a:lvl2pPr>
            <a:lvl3pPr marL="1015587" indent="0" algn="ctr">
              <a:buNone/>
              <a:defRPr sz="2000"/>
            </a:lvl3pPr>
            <a:lvl4pPr marL="1523379" indent="0" algn="ctr">
              <a:buNone/>
              <a:defRPr sz="1800"/>
            </a:lvl4pPr>
            <a:lvl5pPr marL="2031176" indent="0" algn="ctr">
              <a:buNone/>
              <a:defRPr sz="1800"/>
            </a:lvl5pPr>
            <a:lvl6pPr marL="2538973" indent="0" algn="ctr">
              <a:buNone/>
              <a:defRPr sz="1800"/>
            </a:lvl6pPr>
            <a:lvl7pPr marL="3046762" indent="0" algn="ctr">
              <a:buNone/>
              <a:defRPr sz="1800"/>
            </a:lvl7pPr>
            <a:lvl8pPr marL="3554560" indent="0" algn="ctr">
              <a:buNone/>
              <a:defRPr sz="1800"/>
            </a:lvl8pPr>
            <a:lvl9pPr marL="4062356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F4554C-2053-47FB-B11B-6B5DE3F548CE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108B99-B07C-4167-85C8-85C4646E7DA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27238231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7" y="365000"/>
            <a:ext cx="7885873" cy="1324817"/>
          </a:xfrm>
          <a:prstGeom prst="rect">
            <a:avLst/>
          </a:prstGeom>
        </p:spPr>
        <p:txBody>
          <a:bodyPr lIns="101561" tIns="50781" rIns="101561" bIns="5078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77" y="1824917"/>
            <a:ext cx="7885873" cy="4351533"/>
          </a:xfrm>
          <a:prstGeom prst="rect">
            <a:avLst/>
          </a:prstGeom>
        </p:spPr>
        <p:txBody>
          <a:bodyPr lIns="101561" tIns="50781" rIns="101561" bIns="5078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D66DA4-F6EE-410E-8EB3-72835890248E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6473D49-DC37-4D66-A96A-2A45E3FE0C8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22998365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37" y="1709982"/>
            <a:ext cx="7885872" cy="2853299"/>
          </a:xfrm>
          <a:prstGeom prst="rect">
            <a:avLst/>
          </a:prstGeom>
        </p:spPr>
        <p:txBody>
          <a:bodyPr lIns="101561" tIns="50781" rIns="101561" bIns="50781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37" y="4589476"/>
            <a:ext cx="7885872" cy="1500250"/>
          </a:xfrm>
          <a:prstGeom prst="rect">
            <a:avLst/>
          </a:prstGeom>
        </p:spPr>
        <p:txBody>
          <a:bodyPr lIns="101561" tIns="50781" rIns="101561" bIns="50781"/>
          <a:lstStyle>
            <a:lvl1pPr marL="0" indent="0">
              <a:buNone/>
              <a:defRPr sz="2700"/>
            </a:lvl1pPr>
            <a:lvl2pPr marL="507793" indent="0">
              <a:buNone/>
              <a:defRPr sz="2200"/>
            </a:lvl2pPr>
            <a:lvl3pPr marL="1015587" indent="0">
              <a:buNone/>
              <a:defRPr sz="2000"/>
            </a:lvl3pPr>
            <a:lvl4pPr marL="1523379" indent="0">
              <a:buNone/>
              <a:defRPr sz="1800"/>
            </a:lvl4pPr>
            <a:lvl5pPr marL="2031176" indent="0">
              <a:buNone/>
              <a:defRPr sz="1800"/>
            </a:lvl5pPr>
            <a:lvl6pPr marL="2538973" indent="0">
              <a:buNone/>
              <a:defRPr sz="1800"/>
            </a:lvl6pPr>
            <a:lvl7pPr marL="3046762" indent="0">
              <a:buNone/>
              <a:defRPr sz="1800"/>
            </a:lvl7pPr>
            <a:lvl8pPr marL="3554560" indent="0">
              <a:buNone/>
              <a:defRPr sz="1800"/>
            </a:lvl8pPr>
            <a:lvl9pPr marL="4062356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EBAE4C-4205-4A95-A4EF-12A6585413CC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4843A6-ECA4-492C-A463-D9312D8B008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62155365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7" y="365000"/>
            <a:ext cx="7885873" cy="1324817"/>
          </a:xfrm>
          <a:prstGeom prst="rect">
            <a:avLst/>
          </a:prstGeom>
        </p:spPr>
        <p:txBody>
          <a:bodyPr lIns="101561" tIns="50781" rIns="101561" bIns="5078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17"/>
            <a:ext cx="3864707" cy="4351533"/>
          </a:xfrm>
          <a:prstGeom prst="rect">
            <a:avLst/>
          </a:prstGeom>
        </p:spPr>
        <p:txBody>
          <a:bodyPr lIns="101561" tIns="50781" rIns="101561" bIns="5078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17"/>
            <a:ext cx="3866320" cy="4351533"/>
          </a:xfrm>
          <a:prstGeom prst="rect">
            <a:avLst/>
          </a:prstGeom>
        </p:spPr>
        <p:txBody>
          <a:bodyPr lIns="101561" tIns="50781" rIns="101561" bIns="5078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32FB5-7F75-4348-A41F-C064FAC05200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00D236-0C9E-43D0-B1B2-E03B863DC0FC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36161131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5" y="365000"/>
            <a:ext cx="7887486" cy="1324817"/>
          </a:xfrm>
          <a:prstGeom prst="rect">
            <a:avLst/>
          </a:prstGeom>
        </p:spPr>
        <p:txBody>
          <a:bodyPr lIns="101561" tIns="50781" rIns="101561" bIns="5078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9" y="1681732"/>
            <a:ext cx="3869546" cy="822718"/>
          </a:xfrm>
          <a:prstGeom prst="rect">
            <a:avLst/>
          </a:prstGeom>
        </p:spPr>
        <p:txBody>
          <a:bodyPr lIns="101561" tIns="50781" rIns="101561" bIns="50781" anchor="b"/>
          <a:lstStyle>
            <a:lvl1pPr marL="0" indent="0">
              <a:buNone/>
              <a:defRPr sz="2700" b="1"/>
            </a:lvl1pPr>
            <a:lvl2pPr marL="507793" indent="0">
              <a:buNone/>
              <a:defRPr sz="2200" b="1"/>
            </a:lvl2pPr>
            <a:lvl3pPr marL="1015587" indent="0">
              <a:buNone/>
              <a:defRPr sz="2000" b="1"/>
            </a:lvl3pPr>
            <a:lvl4pPr marL="1523379" indent="0">
              <a:buNone/>
              <a:defRPr sz="1800" b="1"/>
            </a:lvl4pPr>
            <a:lvl5pPr marL="2031176" indent="0">
              <a:buNone/>
              <a:defRPr sz="1800" b="1"/>
            </a:lvl5pPr>
            <a:lvl6pPr marL="2538973" indent="0">
              <a:buNone/>
              <a:defRPr sz="1800" b="1"/>
            </a:lvl6pPr>
            <a:lvl7pPr marL="3046762" indent="0">
              <a:buNone/>
              <a:defRPr sz="1800" b="1"/>
            </a:lvl7pPr>
            <a:lvl8pPr marL="3554560" indent="0">
              <a:buNone/>
              <a:defRPr sz="1800" b="1"/>
            </a:lvl8pPr>
            <a:lvl9pPr marL="4062356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9" y="2504454"/>
            <a:ext cx="3869546" cy="3686099"/>
          </a:xfrm>
          <a:prstGeom prst="rect">
            <a:avLst/>
          </a:prstGeom>
        </p:spPr>
        <p:txBody>
          <a:bodyPr lIns="101561" tIns="50781" rIns="101561" bIns="5078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72" y="1681732"/>
            <a:ext cx="3887289" cy="822718"/>
          </a:xfrm>
          <a:prstGeom prst="rect">
            <a:avLst/>
          </a:prstGeom>
        </p:spPr>
        <p:txBody>
          <a:bodyPr lIns="101561" tIns="50781" rIns="101561" bIns="50781" anchor="b"/>
          <a:lstStyle>
            <a:lvl1pPr marL="0" indent="0">
              <a:buNone/>
              <a:defRPr sz="2700" b="1"/>
            </a:lvl1pPr>
            <a:lvl2pPr marL="507793" indent="0">
              <a:buNone/>
              <a:defRPr sz="2200" b="1"/>
            </a:lvl2pPr>
            <a:lvl3pPr marL="1015587" indent="0">
              <a:buNone/>
              <a:defRPr sz="2000" b="1"/>
            </a:lvl3pPr>
            <a:lvl4pPr marL="1523379" indent="0">
              <a:buNone/>
              <a:defRPr sz="1800" b="1"/>
            </a:lvl4pPr>
            <a:lvl5pPr marL="2031176" indent="0">
              <a:buNone/>
              <a:defRPr sz="1800" b="1"/>
            </a:lvl5pPr>
            <a:lvl6pPr marL="2538973" indent="0">
              <a:buNone/>
              <a:defRPr sz="1800" b="1"/>
            </a:lvl6pPr>
            <a:lvl7pPr marL="3046762" indent="0">
              <a:buNone/>
              <a:defRPr sz="1800" b="1"/>
            </a:lvl7pPr>
            <a:lvl8pPr marL="3554560" indent="0">
              <a:buNone/>
              <a:defRPr sz="1800" b="1"/>
            </a:lvl8pPr>
            <a:lvl9pPr marL="4062356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72" y="2504454"/>
            <a:ext cx="3887289" cy="3686099"/>
          </a:xfrm>
          <a:prstGeom prst="rect">
            <a:avLst/>
          </a:prstGeom>
        </p:spPr>
        <p:txBody>
          <a:bodyPr lIns="101561" tIns="50781" rIns="101561" bIns="5078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E173C7-1DBB-44EB-86A6-7ADF1FA34F85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6145B0-A5F7-4BB6-A695-EFC5CDB5010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1814419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7" y="365000"/>
            <a:ext cx="7885873" cy="1324817"/>
          </a:xfrm>
          <a:prstGeom prst="rect">
            <a:avLst/>
          </a:prstGeom>
        </p:spPr>
        <p:txBody>
          <a:bodyPr lIns="101561" tIns="50781" rIns="101561" bIns="5078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466C21-CFE3-4AFF-841C-B965E2ACABC8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CB5E31-5F2A-4BF6-84D7-9E871A6ABAD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1161463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AF2BB-91EA-4948-B3D4-B13A2218695B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A941E77-81C5-4B61-B275-557B25C233D0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441870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8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2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8D66A4D5-2B72-445C-AF7F-FF369262E93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588096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7"/>
            <a:ext cx="2950146" cy="1599057"/>
          </a:xfrm>
          <a:prstGeom prst="rect">
            <a:avLst/>
          </a:prstGeom>
        </p:spPr>
        <p:txBody>
          <a:bodyPr lIns="101561" tIns="50781" rIns="101561" bIns="50781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00" y="988068"/>
            <a:ext cx="4629261" cy="4873798"/>
          </a:xfrm>
          <a:prstGeom prst="rect">
            <a:avLst/>
          </a:prstGeom>
        </p:spPr>
        <p:txBody>
          <a:bodyPr lIns="101561" tIns="50781" rIns="101561" bIns="50781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13"/>
            <a:ext cx="2950146" cy="3813137"/>
          </a:xfrm>
          <a:prstGeom prst="rect">
            <a:avLst/>
          </a:prstGeom>
        </p:spPr>
        <p:txBody>
          <a:bodyPr lIns="101561" tIns="50781" rIns="101561" bIns="50781"/>
          <a:lstStyle>
            <a:lvl1pPr marL="0" indent="0">
              <a:buNone/>
              <a:defRPr sz="1800"/>
            </a:lvl1pPr>
            <a:lvl2pPr marL="507793" indent="0">
              <a:buNone/>
              <a:defRPr sz="1600"/>
            </a:lvl2pPr>
            <a:lvl3pPr marL="1015587" indent="0">
              <a:buNone/>
              <a:defRPr sz="1300"/>
            </a:lvl3pPr>
            <a:lvl4pPr marL="1523379" indent="0">
              <a:buNone/>
              <a:defRPr sz="1100"/>
            </a:lvl4pPr>
            <a:lvl5pPr marL="2031176" indent="0">
              <a:buNone/>
              <a:defRPr sz="1100"/>
            </a:lvl5pPr>
            <a:lvl6pPr marL="2538973" indent="0">
              <a:buNone/>
              <a:defRPr sz="1100"/>
            </a:lvl6pPr>
            <a:lvl7pPr marL="3046762" indent="0">
              <a:buNone/>
              <a:defRPr sz="1100"/>
            </a:lvl7pPr>
            <a:lvl8pPr marL="3554560" indent="0">
              <a:buNone/>
              <a:defRPr sz="1100"/>
            </a:lvl8pPr>
            <a:lvl9pPr marL="4062356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D1576B-C84F-4796-B631-6DAF38A139E2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0FFE2D-5673-40D6-9918-D8F5BE646154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92320603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7"/>
            <a:ext cx="2950146" cy="1599057"/>
          </a:xfrm>
          <a:prstGeom prst="rect">
            <a:avLst/>
          </a:prstGeom>
        </p:spPr>
        <p:txBody>
          <a:bodyPr lIns="101561" tIns="50781" rIns="101561" bIns="50781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00" y="988068"/>
            <a:ext cx="4629261" cy="4873798"/>
          </a:xfrm>
          <a:prstGeom prst="rect">
            <a:avLst/>
          </a:prstGeom>
        </p:spPr>
        <p:txBody>
          <a:bodyPr lIns="101561" tIns="50781" rIns="101561" bIns="50781"/>
          <a:lstStyle>
            <a:lvl1pPr marL="0" indent="0">
              <a:buNone/>
              <a:defRPr sz="3600"/>
            </a:lvl1pPr>
            <a:lvl2pPr marL="507793" indent="0">
              <a:buNone/>
              <a:defRPr sz="3100"/>
            </a:lvl2pPr>
            <a:lvl3pPr marL="1015587" indent="0">
              <a:buNone/>
              <a:defRPr sz="2700"/>
            </a:lvl3pPr>
            <a:lvl4pPr marL="1523379" indent="0">
              <a:buNone/>
              <a:defRPr sz="2200"/>
            </a:lvl4pPr>
            <a:lvl5pPr marL="2031176" indent="0">
              <a:buNone/>
              <a:defRPr sz="2200"/>
            </a:lvl5pPr>
            <a:lvl6pPr marL="2538973" indent="0">
              <a:buNone/>
              <a:defRPr sz="2200"/>
            </a:lvl6pPr>
            <a:lvl7pPr marL="3046762" indent="0">
              <a:buNone/>
              <a:defRPr sz="2200"/>
            </a:lvl7pPr>
            <a:lvl8pPr marL="3554560" indent="0">
              <a:buNone/>
              <a:defRPr sz="2200"/>
            </a:lvl8pPr>
            <a:lvl9pPr marL="4062356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13"/>
            <a:ext cx="2950146" cy="3813137"/>
          </a:xfrm>
          <a:prstGeom prst="rect">
            <a:avLst/>
          </a:prstGeom>
        </p:spPr>
        <p:txBody>
          <a:bodyPr lIns="101561" tIns="50781" rIns="101561" bIns="50781"/>
          <a:lstStyle>
            <a:lvl1pPr marL="0" indent="0">
              <a:buNone/>
              <a:defRPr sz="1800"/>
            </a:lvl1pPr>
            <a:lvl2pPr marL="507793" indent="0">
              <a:buNone/>
              <a:defRPr sz="1600"/>
            </a:lvl2pPr>
            <a:lvl3pPr marL="1015587" indent="0">
              <a:buNone/>
              <a:defRPr sz="1300"/>
            </a:lvl3pPr>
            <a:lvl4pPr marL="1523379" indent="0">
              <a:buNone/>
              <a:defRPr sz="1100"/>
            </a:lvl4pPr>
            <a:lvl5pPr marL="2031176" indent="0">
              <a:buNone/>
              <a:defRPr sz="1100"/>
            </a:lvl5pPr>
            <a:lvl6pPr marL="2538973" indent="0">
              <a:buNone/>
              <a:defRPr sz="1100"/>
            </a:lvl6pPr>
            <a:lvl7pPr marL="3046762" indent="0">
              <a:buNone/>
              <a:defRPr sz="1100"/>
            </a:lvl7pPr>
            <a:lvl8pPr marL="3554560" indent="0">
              <a:buNone/>
              <a:defRPr sz="1100"/>
            </a:lvl8pPr>
            <a:lvl9pPr marL="4062356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30077-B5AF-4663-B29E-7B8B321B0AAA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45C5505-CE42-4031-8B66-775567597DD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32123305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7" y="365000"/>
            <a:ext cx="7885873" cy="1324817"/>
          </a:xfrm>
          <a:prstGeom prst="rect">
            <a:avLst/>
          </a:prstGeom>
        </p:spPr>
        <p:txBody>
          <a:bodyPr lIns="101561" tIns="50781" rIns="101561" bIns="5078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7" y="1824917"/>
            <a:ext cx="7885873" cy="4351533"/>
          </a:xfrm>
          <a:prstGeom prst="rect">
            <a:avLst/>
          </a:prstGeom>
        </p:spPr>
        <p:txBody>
          <a:bodyPr vert="eaVert" lIns="101561" tIns="50781" rIns="101561" bIns="5078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3D1B19-3D8D-4D3C-8F85-5F91464D4F30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6A2D1B-37A4-410F-B5CD-7DD220113C4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84608288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85" y="364981"/>
            <a:ext cx="1971065" cy="5811454"/>
          </a:xfrm>
          <a:prstGeom prst="rect">
            <a:avLst/>
          </a:prstGeom>
        </p:spPr>
        <p:txBody>
          <a:bodyPr vert="eaVert" lIns="101561" tIns="50781" rIns="101561" bIns="5078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6" y="364981"/>
            <a:ext cx="5759962" cy="5811454"/>
          </a:xfrm>
          <a:prstGeom prst="rect">
            <a:avLst/>
          </a:prstGeom>
        </p:spPr>
        <p:txBody>
          <a:bodyPr vert="eaVert" lIns="101561" tIns="50781" rIns="101561" bIns="5078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70F308-F5A7-4E5B-887A-4FE491E2875A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6A15B86-05B1-499E-90CE-05CD60CEACC4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50171518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20" y="1123176"/>
            <a:ext cx="6856789" cy="2387495"/>
          </a:xfrm>
          <a:prstGeom prst="rect">
            <a:avLst/>
          </a:prstGeom>
        </p:spPr>
        <p:txBody>
          <a:bodyPr lIns="101556" tIns="50779" rIns="101556" bIns="50779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20" y="3601411"/>
            <a:ext cx="6856789" cy="1655519"/>
          </a:xfrm>
          <a:prstGeom prst="rect">
            <a:avLst/>
          </a:prstGeom>
        </p:spPr>
        <p:txBody>
          <a:bodyPr lIns="101556" tIns="50779" rIns="101556" bIns="50779"/>
          <a:lstStyle>
            <a:lvl1pPr marL="0" indent="0" algn="ctr">
              <a:buNone/>
              <a:defRPr sz="2700"/>
            </a:lvl1pPr>
            <a:lvl2pPr marL="507766" indent="0" algn="ctr">
              <a:buNone/>
              <a:defRPr sz="2200"/>
            </a:lvl2pPr>
            <a:lvl3pPr marL="1015534" indent="0" algn="ctr">
              <a:buNone/>
              <a:defRPr sz="2000"/>
            </a:lvl3pPr>
            <a:lvl4pPr marL="1523299" indent="0" algn="ctr">
              <a:buNone/>
              <a:defRPr sz="1800"/>
            </a:lvl4pPr>
            <a:lvl5pPr marL="2031070" indent="0" algn="ctr">
              <a:buNone/>
              <a:defRPr sz="1800"/>
            </a:lvl5pPr>
            <a:lvl6pPr marL="2538840" indent="0" algn="ctr">
              <a:buNone/>
              <a:defRPr sz="1800"/>
            </a:lvl6pPr>
            <a:lvl7pPr marL="3046602" indent="0" algn="ctr">
              <a:buNone/>
              <a:defRPr sz="1800"/>
            </a:lvl7pPr>
            <a:lvl8pPr marL="3554374" indent="0" algn="ctr">
              <a:buNone/>
              <a:defRPr sz="1800"/>
            </a:lvl8pPr>
            <a:lvl9pPr marL="4062144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7B3688-9E99-4C6E-B667-E5E599A11DFB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E33BE30-8F9B-4AB7-9902-282CDE02A5B5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24122343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8" y="365000"/>
            <a:ext cx="7885873" cy="1324817"/>
          </a:xfrm>
          <a:prstGeom prst="rect">
            <a:avLst/>
          </a:prstGeom>
        </p:spPr>
        <p:txBody>
          <a:bodyPr lIns="101556" tIns="50779" rIns="101556" bIns="5077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78" y="1824918"/>
            <a:ext cx="7885873" cy="4351533"/>
          </a:xfrm>
          <a:prstGeom prst="rect">
            <a:avLst/>
          </a:prstGeom>
        </p:spPr>
        <p:txBody>
          <a:bodyPr lIns="101556" tIns="50779" rIns="101556" bIns="5077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ECD332-B3BB-466F-83D8-75018CB83065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B36E03-5776-45A6-9D54-5467F6BEDE78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71049391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38" y="1709983"/>
            <a:ext cx="7885872" cy="2853299"/>
          </a:xfrm>
          <a:prstGeom prst="rect">
            <a:avLst/>
          </a:prstGeom>
        </p:spPr>
        <p:txBody>
          <a:bodyPr lIns="101556" tIns="50779" rIns="101556" bIns="50779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38" y="4589476"/>
            <a:ext cx="7885872" cy="1500250"/>
          </a:xfrm>
          <a:prstGeom prst="rect">
            <a:avLst/>
          </a:prstGeom>
        </p:spPr>
        <p:txBody>
          <a:bodyPr lIns="101556" tIns="50779" rIns="101556" bIns="50779"/>
          <a:lstStyle>
            <a:lvl1pPr marL="0" indent="0">
              <a:buNone/>
              <a:defRPr sz="2700"/>
            </a:lvl1pPr>
            <a:lvl2pPr marL="507766" indent="0">
              <a:buNone/>
              <a:defRPr sz="2200"/>
            </a:lvl2pPr>
            <a:lvl3pPr marL="1015534" indent="0">
              <a:buNone/>
              <a:defRPr sz="2000"/>
            </a:lvl3pPr>
            <a:lvl4pPr marL="1523299" indent="0">
              <a:buNone/>
              <a:defRPr sz="1800"/>
            </a:lvl4pPr>
            <a:lvl5pPr marL="2031070" indent="0">
              <a:buNone/>
              <a:defRPr sz="1800"/>
            </a:lvl5pPr>
            <a:lvl6pPr marL="2538840" indent="0">
              <a:buNone/>
              <a:defRPr sz="1800"/>
            </a:lvl6pPr>
            <a:lvl7pPr marL="3046602" indent="0">
              <a:buNone/>
              <a:defRPr sz="1800"/>
            </a:lvl7pPr>
            <a:lvl8pPr marL="3554374" indent="0">
              <a:buNone/>
              <a:defRPr sz="1800"/>
            </a:lvl8pPr>
            <a:lvl9pPr marL="4062144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9AC8A-E2C4-40EE-BB03-FDC9B92473E6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E6303A2-F788-4FAF-8356-0F2FB2DFC5AA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37966672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8" y="365000"/>
            <a:ext cx="7885873" cy="1324817"/>
          </a:xfrm>
          <a:prstGeom prst="rect">
            <a:avLst/>
          </a:prstGeom>
        </p:spPr>
        <p:txBody>
          <a:bodyPr lIns="101556" tIns="50779" rIns="101556" bIns="5077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18"/>
            <a:ext cx="3864707" cy="4351533"/>
          </a:xfrm>
          <a:prstGeom prst="rect">
            <a:avLst/>
          </a:prstGeom>
        </p:spPr>
        <p:txBody>
          <a:bodyPr lIns="101556" tIns="50779" rIns="101556" bIns="5077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18"/>
            <a:ext cx="3866320" cy="4351533"/>
          </a:xfrm>
          <a:prstGeom prst="rect">
            <a:avLst/>
          </a:prstGeom>
        </p:spPr>
        <p:txBody>
          <a:bodyPr lIns="101556" tIns="50779" rIns="101556" bIns="5077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7BD05D-25B2-4A48-8047-0E455B28C1B5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8819008-60E2-4B68-AE82-C1577ADE5C1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933037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6" y="365000"/>
            <a:ext cx="7887486" cy="1324817"/>
          </a:xfrm>
          <a:prstGeom prst="rect">
            <a:avLst/>
          </a:prstGeom>
        </p:spPr>
        <p:txBody>
          <a:bodyPr lIns="101556" tIns="50779" rIns="101556" bIns="5077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9" y="1681732"/>
            <a:ext cx="3869546" cy="822718"/>
          </a:xfrm>
          <a:prstGeom prst="rect">
            <a:avLst/>
          </a:prstGeom>
        </p:spPr>
        <p:txBody>
          <a:bodyPr lIns="101556" tIns="50779" rIns="101556" bIns="50779" anchor="b"/>
          <a:lstStyle>
            <a:lvl1pPr marL="0" indent="0">
              <a:buNone/>
              <a:defRPr sz="2700" b="1"/>
            </a:lvl1pPr>
            <a:lvl2pPr marL="507766" indent="0">
              <a:buNone/>
              <a:defRPr sz="2200" b="1"/>
            </a:lvl2pPr>
            <a:lvl3pPr marL="1015534" indent="0">
              <a:buNone/>
              <a:defRPr sz="2000" b="1"/>
            </a:lvl3pPr>
            <a:lvl4pPr marL="1523299" indent="0">
              <a:buNone/>
              <a:defRPr sz="1800" b="1"/>
            </a:lvl4pPr>
            <a:lvl5pPr marL="2031070" indent="0">
              <a:buNone/>
              <a:defRPr sz="1800" b="1"/>
            </a:lvl5pPr>
            <a:lvl6pPr marL="2538840" indent="0">
              <a:buNone/>
              <a:defRPr sz="1800" b="1"/>
            </a:lvl6pPr>
            <a:lvl7pPr marL="3046602" indent="0">
              <a:buNone/>
              <a:defRPr sz="1800" b="1"/>
            </a:lvl7pPr>
            <a:lvl8pPr marL="3554374" indent="0">
              <a:buNone/>
              <a:defRPr sz="1800" b="1"/>
            </a:lvl8pPr>
            <a:lvl9pPr marL="4062144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9" y="2504454"/>
            <a:ext cx="3869546" cy="3686099"/>
          </a:xfrm>
          <a:prstGeom prst="rect">
            <a:avLst/>
          </a:prstGeom>
        </p:spPr>
        <p:txBody>
          <a:bodyPr lIns="101556" tIns="50779" rIns="101556" bIns="5077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74" y="1681732"/>
            <a:ext cx="3887289" cy="822718"/>
          </a:xfrm>
          <a:prstGeom prst="rect">
            <a:avLst/>
          </a:prstGeom>
        </p:spPr>
        <p:txBody>
          <a:bodyPr lIns="101556" tIns="50779" rIns="101556" bIns="50779" anchor="b"/>
          <a:lstStyle>
            <a:lvl1pPr marL="0" indent="0">
              <a:buNone/>
              <a:defRPr sz="2700" b="1"/>
            </a:lvl1pPr>
            <a:lvl2pPr marL="507766" indent="0">
              <a:buNone/>
              <a:defRPr sz="2200" b="1"/>
            </a:lvl2pPr>
            <a:lvl3pPr marL="1015534" indent="0">
              <a:buNone/>
              <a:defRPr sz="2000" b="1"/>
            </a:lvl3pPr>
            <a:lvl4pPr marL="1523299" indent="0">
              <a:buNone/>
              <a:defRPr sz="1800" b="1"/>
            </a:lvl4pPr>
            <a:lvl5pPr marL="2031070" indent="0">
              <a:buNone/>
              <a:defRPr sz="1800" b="1"/>
            </a:lvl5pPr>
            <a:lvl6pPr marL="2538840" indent="0">
              <a:buNone/>
              <a:defRPr sz="1800" b="1"/>
            </a:lvl6pPr>
            <a:lvl7pPr marL="3046602" indent="0">
              <a:buNone/>
              <a:defRPr sz="1800" b="1"/>
            </a:lvl7pPr>
            <a:lvl8pPr marL="3554374" indent="0">
              <a:buNone/>
              <a:defRPr sz="1800" b="1"/>
            </a:lvl8pPr>
            <a:lvl9pPr marL="4062144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74" y="2504454"/>
            <a:ext cx="3887289" cy="3686099"/>
          </a:xfrm>
          <a:prstGeom prst="rect">
            <a:avLst/>
          </a:prstGeom>
        </p:spPr>
        <p:txBody>
          <a:bodyPr lIns="101556" tIns="50779" rIns="101556" bIns="5077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DE3DA3-8358-4FA7-8FBA-B99AC70709B3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ADAE2E-6B11-4E08-BA28-29245BE9A07A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447621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8" y="365000"/>
            <a:ext cx="7885873" cy="1324817"/>
          </a:xfrm>
          <a:prstGeom prst="rect">
            <a:avLst/>
          </a:prstGeom>
        </p:spPr>
        <p:txBody>
          <a:bodyPr lIns="101556" tIns="50779" rIns="101556" bIns="5077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E493D0-5581-4E72-81B6-072597F2E3AA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B1843C-41A9-4801-8C0F-B431D5F4B7C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429959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26DC68A9-E425-45C0-9E14-B95745AA99A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9227005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65B722-B4CB-4B3D-B3F3-1456447CE9A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12D717-217D-460A-9883-223DBA6C0E2D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56319164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8"/>
            <a:ext cx="2950146" cy="1599057"/>
          </a:xfrm>
          <a:prstGeom prst="rect">
            <a:avLst/>
          </a:prstGeom>
        </p:spPr>
        <p:txBody>
          <a:bodyPr lIns="101556" tIns="50779" rIns="101556" bIns="50779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02" y="988068"/>
            <a:ext cx="4629261" cy="4873798"/>
          </a:xfrm>
          <a:prstGeom prst="rect">
            <a:avLst/>
          </a:prstGeom>
        </p:spPr>
        <p:txBody>
          <a:bodyPr lIns="101556" tIns="50779" rIns="101556" bIns="50779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14"/>
            <a:ext cx="2950146" cy="3813137"/>
          </a:xfrm>
          <a:prstGeom prst="rect">
            <a:avLst/>
          </a:prstGeom>
        </p:spPr>
        <p:txBody>
          <a:bodyPr lIns="101556" tIns="50779" rIns="101556" bIns="50779"/>
          <a:lstStyle>
            <a:lvl1pPr marL="0" indent="0">
              <a:buNone/>
              <a:defRPr sz="1800"/>
            </a:lvl1pPr>
            <a:lvl2pPr marL="507766" indent="0">
              <a:buNone/>
              <a:defRPr sz="1600"/>
            </a:lvl2pPr>
            <a:lvl3pPr marL="1015534" indent="0">
              <a:buNone/>
              <a:defRPr sz="1300"/>
            </a:lvl3pPr>
            <a:lvl4pPr marL="1523299" indent="0">
              <a:buNone/>
              <a:defRPr sz="1100"/>
            </a:lvl4pPr>
            <a:lvl5pPr marL="2031070" indent="0">
              <a:buNone/>
              <a:defRPr sz="1100"/>
            </a:lvl5pPr>
            <a:lvl6pPr marL="2538840" indent="0">
              <a:buNone/>
              <a:defRPr sz="1100"/>
            </a:lvl6pPr>
            <a:lvl7pPr marL="3046602" indent="0">
              <a:buNone/>
              <a:defRPr sz="1100"/>
            </a:lvl7pPr>
            <a:lvl8pPr marL="3554374" indent="0">
              <a:buNone/>
              <a:defRPr sz="1100"/>
            </a:lvl8pPr>
            <a:lvl9pPr marL="4062144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6AA332-55D3-41EA-946D-41C2A8FDBBED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0375C1-AA69-4C75-9F99-ECCDC202D444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82550177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8"/>
            <a:ext cx="2950146" cy="1599057"/>
          </a:xfrm>
          <a:prstGeom prst="rect">
            <a:avLst/>
          </a:prstGeom>
        </p:spPr>
        <p:txBody>
          <a:bodyPr lIns="101556" tIns="50779" rIns="101556" bIns="50779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02" y="988068"/>
            <a:ext cx="4629261" cy="4873798"/>
          </a:xfrm>
          <a:prstGeom prst="rect">
            <a:avLst/>
          </a:prstGeom>
        </p:spPr>
        <p:txBody>
          <a:bodyPr lIns="101556" tIns="50779" rIns="101556" bIns="50779"/>
          <a:lstStyle>
            <a:lvl1pPr marL="0" indent="0">
              <a:buNone/>
              <a:defRPr sz="3600"/>
            </a:lvl1pPr>
            <a:lvl2pPr marL="507766" indent="0">
              <a:buNone/>
              <a:defRPr sz="3100"/>
            </a:lvl2pPr>
            <a:lvl3pPr marL="1015534" indent="0">
              <a:buNone/>
              <a:defRPr sz="2700"/>
            </a:lvl3pPr>
            <a:lvl4pPr marL="1523299" indent="0">
              <a:buNone/>
              <a:defRPr sz="2200"/>
            </a:lvl4pPr>
            <a:lvl5pPr marL="2031070" indent="0">
              <a:buNone/>
              <a:defRPr sz="2200"/>
            </a:lvl5pPr>
            <a:lvl6pPr marL="2538840" indent="0">
              <a:buNone/>
              <a:defRPr sz="2200"/>
            </a:lvl6pPr>
            <a:lvl7pPr marL="3046602" indent="0">
              <a:buNone/>
              <a:defRPr sz="2200"/>
            </a:lvl7pPr>
            <a:lvl8pPr marL="3554374" indent="0">
              <a:buNone/>
              <a:defRPr sz="2200"/>
            </a:lvl8pPr>
            <a:lvl9pPr marL="4062144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14"/>
            <a:ext cx="2950146" cy="3813137"/>
          </a:xfrm>
          <a:prstGeom prst="rect">
            <a:avLst/>
          </a:prstGeom>
        </p:spPr>
        <p:txBody>
          <a:bodyPr lIns="101556" tIns="50779" rIns="101556" bIns="50779"/>
          <a:lstStyle>
            <a:lvl1pPr marL="0" indent="0">
              <a:buNone/>
              <a:defRPr sz="1800"/>
            </a:lvl1pPr>
            <a:lvl2pPr marL="507766" indent="0">
              <a:buNone/>
              <a:defRPr sz="1600"/>
            </a:lvl2pPr>
            <a:lvl3pPr marL="1015534" indent="0">
              <a:buNone/>
              <a:defRPr sz="1300"/>
            </a:lvl3pPr>
            <a:lvl4pPr marL="1523299" indent="0">
              <a:buNone/>
              <a:defRPr sz="1100"/>
            </a:lvl4pPr>
            <a:lvl5pPr marL="2031070" indent="0">
              <a:buNone/>
              <a:defRPr sz="1100"/>
            </a:lvl5pPr>
            <a:lvl6pPr marL="2538840" indent="0">
              <a:buNone/>
              <a:defRPr sz="1100"/>
            </a:lvl6pPr>
            <a:lvl7pPr marL="3046602" indent="0">
              <a:buNone/>
              <a:defRPr sz="1100"/>
            </a:lvl7pPr>
            <a:lvl8pPr marL="3554374" indent="0">
              <a:buNone/>
              <a:defRPr sz="1100"/>
            </a:lvl8pPr>
            <a:lvl9pPr marL="4062144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18691E-0C97-46B8-8A4E-491F2AAF40A1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59CF7F-7B61-4629-9827-545BB5E1896C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14413964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8" y="365000"/>
            <a:ext cx="7885873" cy="1324817"/>
          </a:xfrm>
          <a:prstGeom prst="rect">
            <a:avLst/>
          </a:prstGeom>
        </p:spPr>
        <p:txBody>
          <a:bodyPr lIns="101556" tIns="50779" rIns="101556" bIns="5077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8" y="1824918"/>
            <a:ext cx="7885873" cy="4351533"/>
          </a:xfrm>
          <a:prstGeom prst="rect">
            <a:avLst/>
          </a:prstGeom>
        </p:spPr>
        <p:txBody>
          <a:bodyPr vert="eaVert" lIns="101556" tIns="50779" rIns="101556" bIns="5077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C422A8-8124-44E0-96E6-8B9F66901688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7113F9-1B17-4019-8A85-9653A645481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17224217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86" y="364981"/>
            <a:ext cx="1971065" cy="5811454"/>
          </a:xfrm>
          <a:prstGeom prst="rect">
            <a:avLst/>
          </a:prstGeom>
        </p:spPr>
        <p:txBody>
          <a:bodyPr vert="eaVert" lIns="101556" tIns="50779" rIns="101556" bIns="5077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6" y="364981"/>
            <a:ext cx="5759962" cy="5811454"/>
          </a:xfrm>
          <a:prstGeom prst="rect">
            <a:avLst/>
          </a:prstGeom>
        </p:spPr>
        <p:txBody>
          <a:bodyPr vert="eaVert" lIns="101556" tIns="50779" rIns="101556" bIns="5077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EFAD6C-D132-4893-A941-E005A3F95EB3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E95D5AD-EB38-46C2-9C40-19D75AF2F62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52532233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837"/>
            <a:ext cx="6858000" cy="238744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908"/>
            <a:ext cx="6858000" cy="165401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938637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183891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8829"/>
            <a:ext cx="7886700" cy="28543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644"/>
            <a:ext cx="7886700" cy="1500896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20820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39751" y="1602972"/>
            <a:ext cx="3997325" cy="371443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9476" y="1602972"/>
            <a:ext cx="3997325" cy="371443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542191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4829"/>
            <a:ext cx="7886700" cy="132509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9" y="1680475"/>
            <a:ext cx="3868737" cy="8241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9" y="2504645"/>
            <a:ext cx="3868737" cy="36841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0475"/>
            <a:ext cx="3887788" cy="8241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4645"/>
            <a:ext cx="3887788" cy="36841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9720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5" y="1535114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24D57AB8-E198-40FD-A62A-D44734C2393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9661281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774896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4516513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9" y="457453"/>
            <a:ext cx="2949575" cy="159919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6736"/>
            <a:ext cx="4629150" cy="487507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9" y="2056644"/>
            <a:ext cx="2949575" cy="381273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66535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9" y="457453"/>
            <a:ext cx="2949575" cy="159919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6736"/>
            <a:ext cx="4629150" cy="487507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>
                <a:sym typeface="Arial" panose="020B0604020202020204" pitchFamily="34" charset="0"/>
              </a:rPr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9" y="2056644"/>
            <a:ext cx="2949575" cy="381273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980822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961739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50038" y="277875"/>
            <a:ext cx="2036762" cy="503953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77875"/>
            <a:ext cx="5957888" cy="503953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0579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4D9B2C90-F021-496B-A41C-7EBCCC1A30D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17067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2DD5036C-5DCC-45C5-B896-55C3AA644F4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2738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8" y="273056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6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8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320482E7-5881-4C3E-B5CC-52FC7C2A320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652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1838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4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6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42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C75EE3AD-5DF4-4BEC-A864-5C013DD64EE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505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E283C8D9-508C-4033-872A-22098C2A5D1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6653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7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7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D33CC8-8BA8-4C58-8A8F-28940FAF356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5522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08" y="1123176"/>
            <a:ext cx="6856789" cy="2387495"/>
          </a:xfrm>
          <a:prstGeom prst="rect">
            <a:avLst/>
          </a:prstGeom>
        </p:spPr>
        <p:txBody>
          <a:bodyPr lIns="101617" tIns="50809" rIns="101617" bIns="50809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08" y="3601411"/>
            <a:ext cx="6856789" cy="1655519"/>
          </a:xfrm>
          <a:prstGeom prst="rect">
            <a:avLst/>
          </a:prstGeom>
        </p:spPr>
        <p:txBody>
          <a:bodyPr lIns="101617" tIns="50809" rIns="101617" bIns="50809"/>
          <a:lstStyle>
            <a:lvl1pPr marL="0" indent="0" algn="ctr">
              <a:buNone/>
              <a:defRPr sz="2700"/>
            </a:lvl1pPr>
            <a:lvl2pPr marL="508086" indent="0" algn="ctr">
              <a:buNone/>
              <a:defRPr sz="2200"/>
            </a:lvl2pPr>
            <a:lvl3pPr marL="1016173" indent="0" algn="ctr">
              <a:buNone/>
              <a:defRPr sz="2000"/>
            </a:lvl3pPr>
            <a:lvl4pPr marL="1524259" indent="0" algn="ctr">
              <a:buNone/>
              <a:defRPr sz="1800"/>
            </a:lvl4pPr>
            <a:lvl5pPr marL="2032345" indent="0" algn="ctr">
              <a:buNone/>
              <a:defRPr sz="1800"/>
            </a:lvl5pPr>
            <a:lvl6pPr marL="2540432" indent="0" algn="ctr">
              <a:buNone/>
              <a:defRPr sz="1800"/>
            </a:lvl6pPr>
            <a:lvl7pPr marL="3048518" indent="0" algn="ctr">
              <a:buNone/>
              <a:defRPr sz="1800"/>
            </a:lvl7pPr>
            <a:lvl8pPr marL="3556605" indent="0" algn="ctr">
              <a:buNone/>
              <a:defRPr sz="1800"/>
            </a:lvl8pPr>
            <a:lvl9pPr marL="4064691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9252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6" y="364983"/>
            <a:ext cx="7885873" cy="1324817"/>
          </a:xfrm>
          <a:prstGeom prst="rect">
            <a:avLst/>
          </a:prstGeom>
        </p:spPr>
        <p:txBody>
          <a:bodyPr lIns="101617" tIns="50809" rIns="101617" bIns="5080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66" y="1824906"/>
            <a:ext cx="7885873" cy="4351533"/>
          </a:xfrm>
          <a:prstGeom prst="rect">
            <a:avLst/>
          </a:prstGeom>
        </p:spPr>
        <p:txBody>
          <a:bodyPr lIns="101617" tIns="50809" rIns="101617" bIns="5080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8383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26" y="1709968"/>
            <a:ext cx="7885872" cy="2853299"/>
          </a:xfrm>
          <a:prstGeom prst="rect">
            <a:avLst/>
          </a:prstGeom>
        </p:spPr>
        <p:txBody>
          <a:bodyPr lIns="101617" tIns="50809" rIns="101617" bIns="50809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26" y="4589476"/>
            <a:ext cx="7885872" cy="1500250"/>
          </a:xfrm>
          <a:prstGeom prst="rect">
            <a:avLst/>
          </a:prstGeom>
        </p:spPr>
        <p:txBody>
          <a:bodyPr lIns="101617" tIns="50809" rIns="101617" bIns="50809"/>
          <a:lstStyle>
            <a:lvl1pPr marL="0" indent="0">
              <a:buNone/>
              <a:defRPr sz="2700"/>
            </a:lvl1pPr>
            <a:lvl2pPr marL="508086" indent="0">
              <a:buNone/>
              <a:defRPr sz="2200"/>
            </a:lvl2pPr>
            <a:lvl3pPr marL="1016173" indent="0">
              <a:buNone/>
              <a:defRPr sz="2000"/>
            </a:lvl3pPr>
            <a:lvl4pPr marL="1524259" indent="0">
              <a:buNone/>
              <a:defRPr sz="1800"/>
            </a:lvl4pPr>
            <a:lvl5pPr marL="2032345" indent="0">
              <a:buNone/>
              <a:defRPr sz="1800"/>
            </a:lvl5pPr>
            <a:lvl6pPr marL="2540432" indent="0">
              <a:buNone/>
              <a:defRPr sz="1800"/>
            </a:lvl6pPr>
            <a:lvl7pPr marL="3048518" indent="0">
              <a:buNone/>
              <a:defRPr sz="1800"/>
            </a:lvl7pPr>
            <a:lvl8pPr marL="3556605" indent="0">
              <a:buNone/>
              <a:defRPr sz="1800"/>
            </a:lvl8pPr>
            <a:lvl9pPr marL="4064691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0862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6" y="364983"/>
            <a:ext cx="7885873" cy="1324817"/>
          </a:xfrm>
          <a:prstGeom prst="rect">
            <a:avLst/>
          </a:prstGeom>
        </p:spPr>
        <p:txBody>
          <a:bodyPr lIns="101617" tIns="50809" rIns="101617" bIns="5080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06"/>
            <a:ext cx="3864707" cy="4351533"/>
          </a:xfrm>
          <a:prstGeom prst="rect">
            <a:avLst/>
          </a:prstGeom>
        </p:spPr>
        <p:txBody>
          <a:bodyPr lIns="101617" tIns="50809" rIns="101617" bIns="5080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06"/>
            <a:ext cx="3866320" cy="4351533"/>
          </a:xfrm>
          <a:prstGeom prst="rect">
            <a:avLst/>
          </a:prstGeom>
        </p:spPr>
        <p:txBody>
          <a:bodyPr lIns="101617" tIns="50809" rIns="101617" bIns="5080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37657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4" y="364983"/>
            <a:ext cx="7887486" cy="1324817"/>
          </a:xfrm>
          <a:prstGeom prst="rect">
            <a:avLst/>
          </a:prstGeom>
        </p:spPr>
        <p:txBody>
          <a:bodyPr lIns="101617" tIns="50809" rIns="101617" bIns="5080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5" y="1681732"/>
            <a:ext cx="3869546" cy="822718"/>
          </a:xfrm>
          <a:prstGeom prst="rect">
            <a:avLst/>
          </a:prstGeom>
        </p:spPr>
        <p:txBody>
          <a:bodyPr lIns="101617" tIns="50809" rIns="101617" bIns="50809" anchor="b"/>
          <a:lstStyle>
            <a:lvl1pPr marL="0" indent="0">
              <a:buNone/>
              <a:defRPr sz="2700" b="1"/>
            </a:lvl1pPr>
            <a:lvl2pPr marL="508086" indent="0">
              <a:buNone/>
              <a:defRPr sz="2200" b="1"/>
            </a:lvl2pPr>
            <a:lvl3pPr marL="1016173" indent="0">
              <a:buNone/>
              <a:defRPr sz="2000" b="1"/>
            </a:lvl3pPr>
            <a:lvl4pPr marL="1524259" indent="0">
              <a:buNone/>
              <a:defRPr sz="1800" b="1"/>
            </a:lvl4pPr>
            <a:lvl5pPr marL="2032345" indent="0">
              <a:buNone/>
              <a:defRPr sz="1800" b="1"/>
            </a:lvl5pPr>
            <a:lvl6pPr marL="2540432" indent="0">
              <a:buNone/>
              <a:defRPr sz="1800" b="1"/>
            </a:lvl6pPr>
            <a:lvl7pPr marL="3048518" indent="0">
              <a:buNone/>
              <a:defRPr sz="1800" b="1"/>
            </a:lvl7pPr>
            <a:lvl8pPr marL="3556605" indent="0">
              <a:buNone/>
              <a:defRPr sz="1800" b="1"/>
            </a:lvl8pPr>
            <a:lvl9pPr marL="4064691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5" y="2504454"/>
            <a:ext cx="3869546" cy="3686099"/>
          </a:xfrm>
          <a:prstGeom prst="rect">
            <a:avLst/>
          </a:prstGeom>
        </p:spPr>
        <p:txBody>
          <a:bodyPr lIns="101617" tIns="50809" rIns="101617" bIns="5080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63" y="1681732"/>
            <a:ext cx="3887289" cy="822718"/>
          </a:xfrm>
          <a:prstGeom prst="rect">
            <a:avLst/>
          </a:prstGeom>
        </p:spPr>
        <p:txBody>
          <a:bodyPr lIns="101617" tIns="50809" rIns="101617" bIns="50809" anchor="b"/>
          <a:lstStyle>
            <a:lvl1pPr marL="0" indent="0">
              <a:buNone/>
              <a:defRPr sz="2700" b="1"/>
            </a:lvl1pPr>
            <a:lvl2pPr marL="508086" indent="0">
              <a:buNone/>
              <a:defRPr sz="2200" b="1"/>
            </a:lvl2pPr>
            <a:lvl3pPr marL="1016173" indent="0">
              <a:buNone/>
              <a:defRPr sz="2000" b="1"/>
            </a:lvl3pPr>
            <a:lvl4pPr marL="1524259" indent="0">
              <a:buNone/>
              <a:defRPr sz="1800" b="1"/>
            </a:lvl4pPr>
            <a:lvl5pPr marL="2032345" indent="0">
              <a:buNone/>
              <a:defRPr sz="1800" b="1"/>
            </a:lvl5pPr>
            <a:lvl6pPr marL="2540432" indent="0">
              <a:buNone/>
              <a:defRPr sz="1800" b="1"/>
            </a:lvl6pPr>
            <a:lvl7pPr marL="3048518" indent="0">
              <a:buNone/>
              <a:defRPr sz="1800" b="1"/>
            </a:lvl7pPr>
            <a:lvl8pPr marL="3556605" indent="0">
              <a:buNone/>
              <a:defRPr sz="1800" b="1"/>
            </a:lvl8pPr>
            <a:lvl9pPr marL="4064691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63" y="2504454"/>
            <a:ext cx="3887289" cy="3686099"/>
          </a:xfrm>
          <a:prstGeom prst="rect">
            <a:avLst/>
          </a:prstGeom>
        </p:spPr>
        <p:txBody>
          <a:bodyPr lIns="101617" tIns="50809" rIns="101617" bIns="5080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8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2790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6" y="364983"/>
            <a:ext cx="7885873" cy="1324817"/>
          </a:xfrm>
          <a:prstGeom prst="rect">
            <a:avLst/>
          </a:prstGeom>
        </p:spPr>
        <p:txBody>
          <a:bodyPr lIns="101617" tIns="50809" rIns="101617" bIns="5080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4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4445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601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8829"/>
            <a:ext cx="7886700" cy="28543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644"/>
            <a:ext cx="7886700" cy="1500896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208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43"/>
            <a:ext cx="2950146" cy="1599057"/>
          </a:xfrm>
          <a:prstGeom prst="rect">
            <a:avLst/>
          </a:prstGeom>
        </p:spPr>
        <p:txBody>
          <a:bodyPr lIns="101617" tIns="50809" rIns="101617" bIns="50809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291" y="988068"/>
            <a:ext cx="4629261" cy="4873798"/>
          </a:xfrm>
          <a:prstGeom prst="rect">
            <a:avLst/>
          </a:prstGeom>
        </p:spPr>
        <p:txBody>
          <a:bodyPr lIns="101617" tIns="50809" rIns="101617" bIns="50809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0"/>
            <a:ext cx="2950146" cy="3813137"/>
          </a:xfrm>
          <a:prstGeom prst="rect">
            <a:avLst/>
          </a:prstGeom>
        </p:spPr>
        <p:txBody>
          <a:bodyPr lIns="101617" tIns="50809" rIns="101617" bIns="50809"/>
          <a:lstStyle>
            <a:lvl1pPr marL="0" indent="0">
              <a:buNone/>
              <a:defRPr sz="1800"/>
            </a:lvl1pPr>
            <a:lvl2pPr marL="508086" indent="0">
              <a:buNone/>
              <a:defRPr sz="1600"/>
            </a:lvl2pPr>
            <a:lvl3pPr marL="1016173" indent="0">
              <a:buNone/>
              <a:defRPr sz="1300"/>
            </a:lvl3pPr>
            <a:lvl4pPr marL="1524259" indent="0">
              <a:buNone/>
              <a:defRPr sz="1100"/>
            </a:lvl4pPr>
            <a:lvl5pPr marL="2032345" indent="0">
              <a:buNone/>
              <a:defRPr sz="1100"/>
            </a:lvl5pPr>
            <a:lvl6pPr marL="2540432" indent="0">
              <a:buNone/>
              <a:defRPr sz="1100"/>
            </a:lvl6pPr>
            <a:lvl7pPr marL="3048518" indent="0">
              <a:buNone/>
              <a:defRPr sz="1100"/>
            </a:lvl7pPr>
            <a:lvl8pPr marL="3556605" indent="0">
              <a:buNone/>
              <a:defRPr sz="1100"/>
            </a:lvl8pPr>
            <a:lvl9pPr marL="4064691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1792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43"/>
            <a:ext cx="2950146" cy="1599057"/>
          </a:xfrm>
          <a:prstGeom prst="rect">
            <a:avLst/>
          </a:prstGeom>
        </p:spPr>
        <p:txBody>
          <a:bodyPr lIns="101617" tIns="50809" rIns="101617" bIns="50809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291" y="988068"/>
            <a:ext cx="4629261" cy="4873798"/>
          </a:xfrm>
          <a:prstGeom prst="rect">
            <a:avLst/>
          </a:prstGeom>
        </p:spPr>
        <p:txBody>
          <a:bodyPr lIns="101617" tIns="50809" rIns="101617" bIns="50809"/>
          <a:lstStyle>
            <a:lvl1pPr marL="0" indent="0">
              <a:buNone/>
              <a:defRPr sz="3600"/>
            </a:lvl1pPr>
            <a:lvl2pPr marL="508086" indent="0">
              <a:buNone/>
              <a:defRPr sz="3100"/>
            </a:lvl2pPr>
            <a:lvl3pPr marL="1016173" indent="0">
              <a:buNone/>
              <a:defRPr sz="2700"/>
            </a:lvl3pPr>
            <a:lvl4pPr marL="1524259" indent="0">
              <a:buNone/>
              <a:defRPr sz="2200"/>
            </a:lvl4pPr>
            <a:lvl5pPr marL="2032345" indent="0">
              <a:buNone/>
              <a:defRPr sz="2200"/>
            </a:lvl5pPr>
            <a:lvl6pPr marL="2540432" indent="0">
              <a:buNone/>
              <a:defRPr sz="2200"/>
            </a:lvl6pPr>
            <a:lvl7pPr marL="3048518" indent="0">
              <a:buNone/>
              <a:defRPr sz="2200"/>
            </a:lvl7pPr>
            <a:lvl8pPr marL="3556605" indent="0">
              <a:buNone/>
              <a:defRPr sz="2200"/>
            </a:lvl8pPr>
            <a:lvl9pPr marL="4064691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0"/>
            <a:ext cx="2950146" cy="3813137"/>
          </a:xfrm>
          <a:prstGeom prst="rect">
            <a:avLst/>
          </a:prstGeom>
        </p:spPr>
        <p:txBody>
          <a:bodyPr lIns="101617" tIns="50809" rIns="101617" bIns="50809"/>
          <a:lstStyle>
            <a:lvl1pPr marL="0" indent="0">
              <a:buNone/>
              <a:defRPr sz="1800"/>
            </a:lvl1pPr>
            <a:lvl2pPr marL="508086" indent="0">
              <a:buNone/>
              <a:defRPr sz="1600"/>
            </a:lvl2pPr>
            <a:lvl3pPr marL="1016173" indent="0">
              <a:buNone/>
              <a:defRPr sz="1300"/>
            </a:lvl3pPr>
            <a:lvl4pPr marL="1524259" indent="0">
              <a:buNone/>
              <a:defRPr sz="1100"/>
            </a:lvl4pPr>
            <a:lvl5pPr marL="2032345" indent="0">
              <a:buNone/>
              <a:defRPr sz="1100"/>
            </a:lvl5pPr>
            <a:lvl6pPr marL="2540432" indent="0">
              <a:buNone/>
              <a:defRPr sz="1100"/>
            </a:lvl6pPr>
            <a:lvl7pPr marL="3048518" indent="0">
              <a:buNone/>
              <a:defRPr sz="1100"/>
            </a:lvl7pPr>
            <a:lvl8pPr marL="3556605" indent="0">
              <a:buNone/>
              <a:defRPr sz="1100"/>
            </a:lvl8pPr>
            <a:lvl9pPr marL="4064691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6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18683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6" y="364983"/>
            <a:ext cx="7885873" cy="1324817"/>
          </a:xfrm>
          <a:prstGeom prst="rect">
            <a:avLst/>
          </a:prstGeom>
        </p:spPr>
        <p:txBody>
          <a:bodyPr lIns="101617" tIns="50809" rIns="101617" bIns="5080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66" y="1824906"/>
            <a:ext cx="7885873" cy="4351533"/>
          </a:xfrm>
          <a:prstGeom prst="rect">
            <a:avLst/>
          </a:prstGeom>
        </p:spPr>
        <p:txBody>
          <a:bodyPr vert="eaVert" lIns="101617" tIns="50809" rIns="101617" bIns="5080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87951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74" y="364981"/>
            <a:ext cx="1971065" cy="5811454"/>
          </a:xfrm>
          <a:prstGeom prst="rect">
            <a:avLst/>
          </a:prstGeom>
        </p:spPr>
        <p:txBody>
          <a:bodyPr vert="eaVert" lIns="101617" tIns="50809" rIns="101617" bIns="5080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64" y="364981"/>
            <a:ext cx="5759962" cy="5811454"/>
          </a:xfrm>
          <a:prstGeom prst="rect">
            <a:avLst/>
          </a:prstGeom>
        </p:spPr>
        <p:txBody>
          <a:bodyPr vert="eaVert" lIns="101617" tIns="50809" rIns="101617" bIns="5080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5" name="页脚占位符 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966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10" y="1123176"/>
            <a:ext cx="6856789" cy="2387495"/>
          </a:xfrm>
          <a:prstGeom prst="rect">
            <a:avLst/>
          </a:prstGeom>
        </p:spPr>
        <p:txBody>
          <a:bodyPr lIns="101606" tIns="50803" rIns="101606" bIns="50803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10" y="3601411"/>
            <a:ext cx="6856789" cy="1655519"/>
          </a:xfrm>
          <a:prstGeom prst="rect">
            <a:avLst/>
          </a:prstGeom>
        </p:spPr>
        <p:txBody>
          <a:bodyPr lIns="101606" tIns="50803" rIns="101606" bIns="50803"/>
          <a:lstStyle>
            <a:lvl1pPr marL="0" indent="0" algn="ctr">
              <a:buNone/>
              <a:defRPr sz="2700"/>
            </a:lvl1pPr>
            <a:lvl2pPr marL="508033" indent="0" algn="ctr">
              <a:buNone/>
              <a:defRPr sz="2200"/>
            </a:lvl2pPr>
            <a:lvl3pPr marL="1016066" indent="0" algn="ctr">
              <a:buNone/>
              <a:defRPr sz="2000"/>
            </a:lvl3pPr>
            <a:lvl4pPr marL="1524099" indent="0" algn="ctr">
              <a:buNone/>
              <a:defRPr sz="1800"/>
            </a:lvl4pPr>
            <a:lvl5pPr marL="2032133" indent="0" algn="ctr">
              <a:buNone/>
              <a:defRPr sz="1800"/>
            </a:lvl5pPr>
            <a:lvl6pPr marL="2540167" indent="0" algn="ctr">
              <a:buNone/>
              <a:defRPr sz="1800"/>
            </a:lvl6pPr>
            <a:lvl7pPr marL="3048199" indent="0" algn="ctr">
              <a:buNone/>
              <a:defRPr sz="1800"/>
            </a:lvl7pPr>
            <a:lvl8pPr marL="3556233" indent="0" algn="ctr">
              <a:buNone/>
              <a:defRPr sz="1800"/>
            </a:lvl8pPr>
            <a:lvl9pPr marL="4064266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458493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8" y="364988"/>
            <a:ext cx="7885873" cy="1324817"/>
          </a:xfrm>
          <a:prstGeom prst="rect">
            <a:avLst/>
          </a:prstGeom>
        </p:spPr>
        <p:txBody>
          <a:bodyPr lIns="101606" tIns="50803" rIns="101606" bIns="5080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68" y="1824907"/>
            <a:ext cx="7885873" cy="4351533"/>
          </a:xfrm>
          <a:prstGeom prst="rect">
            <a:avLst/>
          </a:prstGeom>
        </p:spPr>
        <p:txBody>
          <a:bodyPr lIns="101606" tIns="50803" rIns="101606" bIns="5080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6690950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28" y="1709970"/>
            <a:ext cx="7885872" cy="2853299"/>
          </a:xfrm>
          <a:prstGeom prst="rect">
            <a:avLst/>
          </a:prstGeom>
        </p:spPr>
        <p:txBody>
          <a:bodyPr lIns="101606" tIns="50803" rIns="101606" bIns="50803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28" y="4589476"/>
            <a:ext cx="7885872" cy="1500250"/>
          </a:xfrm>
          <a:prstGeom prst="rect">
            <a:avLst/>
          </a:prstGeom>
        </p:spPr>
        <p:txBody>
          <a:bodyPr lIns="101606" tIns="50803" rIns="101606" bIns="50803"/>
          <a:lstStyle>
            <a:lvl1pPr marL="0" indent="0">
              <a:buNone/>
              <a:defRPr sz="2700"/>
            </a:lvl1pPr>
            <a:lvl2pPr marL="508033" indent="0">
              <a:buNone/>
              <a:defRPr sz="2200"/>
            </a:lvl2pPr>
            <a:lvl3pPr marL="1016066" indent="0">
              <a:buNone/>
              <a:defRPr sz="2000"/>
            </a:lvl3pPr>
            <a:lvl4pPr marL="1524099" indent="0">
              <a:buNone/>
              <a:defRPr sz="1800"/>
            </a:lvl4pPr>
            <a:lvl5pPr marL="2032133" indent="0">
              <a:buNone/>
              <a:defRPr sz="1800"/>
            </a:lvl5pPr>
            <a:lvl6pPr marL="2540167" indent="0">
              <a:buNone/>
              <a:defRPr sz="1800"/>
            </a:lvl6pPr>
            <a:lvl7pPr marL="3048199" indent="0">
              <a:buNone/>
              <a:defRPr sz="1800"/>
            </a:lvl7pPr>
            <a:lvl8pPr marL="3556233" indent="0">
              <a:buNone/>
              <a:defRPr sz="1800"/>
            </a:lvl8pPr>
            <a:lvl9pPr marL="4064266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250611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8" y="364988"/>
            <a:ext cx="7885873" cy="1324817"/>
          </a:xfrm>
          <a:prstGeom prst="rect">
            <a:avLst/>
          </a:prstGeom>
        </p:spPr>
        <p:txBody>
          <a:bodyPr lIns="101606" tIns="50803" rIns="101606" bIns="5080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07"/>
            <a:ext cx="3864707" cy="4351533"/>
          </a:xfrm>
          <a:prstGeom prst="rect">
            <a:avLst/>
          </a:prstGeom>
        </p:spPr>
        <p:txBody>
          <a:bodyPr lIns="101606" tIns="50803" rIns="101606" bIns="5080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07"/>
            <a:ext cx="3866320" cy="4351533"/>
          </a:xfrm>
          <a:prstGeom prst="rect">
            <a:avLst/>
          </a:prstGeom>
        </p:spPr>
        <p:txBody>
          <a:bodyPr lIns="101606" tIns="50803" rIns="101606" bIns="5080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20678124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6" y="364988"/>
            <a:ext cx="7887486" cy="1324817"/>
          </a:xfrm>
          <a:prstGeom prst="rect">
            <a:avLst/>
          </a:prstGeom>
        </p:spPr>
        <p:txBody>
          <a:bodyPr lIns="101606" tIns="50803" rIns="101606" bIns="5080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8" y="1681732"/>
            <a:ext cx="3869546" cy="822718"/>
          </a:xfrm>
          <a:prstGeom prst="rect">
            <a:avLst/>
          </a:prstGeom>
        </p:spPr>
        <p:txBody>
          <a:bodyPr lIns="101606" tIns="50803" rIns="101606" bIns="50803" anchor="b"/>
          <a:lstStyle>
            <a:lvl1pPr marL="0" indent="0">
              <a:buNone/>
              <a:defRPr sz="2700" b="1"/>
            </a:lvl1pPr>
            <a:lvl2pPr marL="508033" indent="0">
              <a:buNone/>
              <a:defRPr sz="2200" b="1"/>
            </a:lvl2pPr>
            <a:lvl3pPr marL="1016066" indent="0">
              <a:buNone/>
              <a:defRPr sz="2000" b="1"/>
            </a:lvl3pPr>
            <a:lvl4pPr marL="1524099" indent="0">
              <a:buNone/>
              <a:defRPr sz="1800" b="1"/>
            </a:lvl4pPr>
            <a:lvl5pPr marL="2032133" indent="0">
              <a:buNone/>
              <a:defRPr sz="1800" b="1"/>
            </a:lvl5pPr>
            <a:lvl6pPr marL="2540167" indent="0">
              <a:buNone/>
              <a:defRPr sz="1800" b="1"/>
            </a:lvl6pPr>
            <a:lvl7pPr marL="3048199" indent="0">
              <a:buNone/>
              <a:defRPr sz="1800" b="1"/>
            </a:lvl7pPr>
            <a:lvl8pPr marL="3556233" indent="0">
              <a:buNone/>
              <a:defRPr sz="1800" b="1"/>
            </a:lvl8pPr>
            <a:lvl9pPr marL="4064266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8" y="2504454"/>
            <a:ext cx="3869546" cy="3686099"/>
          </a:xfrm>
          <a:prstGeom prst="rect">
            <a:avLst/>
          </a:prstGeom>
        </p:spPr>
        <p:txBody>
          <a:bodyPr lIns="101606" tIns="50803" rIns="101606" bIns="5080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63" y="1681732"/>
            <a:ext cx="3887289" cy="822718"/>
          </a:xfrm>
          <a:prstGeom prst="rect">
            <a:avLst/>
          </a:prstGeom>
        </p:spPr>
        <p:txBody>
          <a:bodyPr lIns="101606" tIns="50803" rIns="101606" bIns="50803" anchor="b"/>
          <a:lstStyle>
            <a:lvl1pPr marL="0" indent="0">
              <a:buNone/>
              <a:defRPr sz="2700" b="1"/>
            </a:lvl1pPr>
            <a:lvl2pPr marL="508033" indent="0">
              <a:buNone/>
              <a:defRPr sz="2200" b="1"/>
            </a:lvl2pPr>
            <a:lvl3pPr marL="1016066" indent="0">
              <a:buNone/>
              <a:defRPr sz="2000" b="1"/>
            </a:lvl3pPr>
            <a:lvl4pPr marL="1524099" indent="0">
              <a:buNone/>
              <a:defRPr sz="1800" b="1"/>
            </a:lvl4pPr>
            <a:lvl5pPr marL="2032133" indent="0">
              <a:buNone/>
              <a:defRPr sz="1800" b="1"/>
            </a:lvl5pPr>
            <a:lvl6pPr marL="2540167" indent="0">
              <a:buNone/>
              <a:defRPr sz="1800" b="1"/>
            </a:lvl6pPr>
            <a:lvl7pPr marL="3048199" indent="0">
              <a:buNone/>
              <a:defRPr sz="1800" b="1"/>
            </a:lvl7pPr>
            <a:lvl8pPr marL="3556233" indent="0">
              <a:buNone/>
              <a:defRPr sz="1800" b="1"/>
            </a:lvl8pPr>
            <a:lvl9pPr marL="4064266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63" y="2504454"/>
            <a:ext cx="3887289" cy="3686099"/>
          </a:xfrm>
          <a:prstGeom prst="rect">
            <a:avLst/>
          </a:prstGeom>
        </p:spPr>
        <p:txBody>
          <a:bodyPr lIns="101606" tIns="50803" rIns="101606" bIns="5080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5644391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8" y="364988"/>
            <a:ext cx="7885873" cy="1324817"/>
          </a:xfrm>
          <a:prstGeom prst="rect">
            <a:avLst/>
          </a:prstGeom>
        </p:spPr>
        <p:txBody>
          <a:bodyPr lIns="101606" tIns="50803" rIns="101606" bIns="50803"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84945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39753" y="1602972"/>
            <a:ext cx="3997325" cy="371443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9478" y="1602972"/>
            <a:ext cx="3997325" cy="371443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54219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789187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45"/>
            <a:ext cx="2950146" cy="1599057"/>
          </a:xfrm>
          <a:prstGeom prst="rect">
            <a:avLst/>
          </a:prstGeom>
        </p:spPr>
        <p:txBody>
          <a:bodyPr lIns="101606" tIns="50803" rIns="101606" bIns="50803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291" y="988068"/>
            <a:ext cx="4629261" cy="4873798"/>
          </a:xfrm>
          <a:prstGeom prst="rect">
            <a:avLst/>
          </a:prstGeom>
        </p:spPr>
        <p:txBody>
          <a:bodyPr lIns="101606" tIns="50803" rIns="101606" bIns="50803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2"/>
            <a:ext cx="2950146" cy="3813137"/>
          </a:xfrm>
          <a:prstGeom prst="rect">
            <a:avLst/>
          </a:prstGeom>
        </p:spPr>
        <p:txBody>
          <a:bodyPr lIns="101606" tIns="50803" rIns="101606" bIns="50803"/>
          <a:lstStyle>
            <a:lvl1pPr marL="0" indent="0">
              <a:buNone/>
              <a:defRPr sz="1800"/>
            </a:lvl1pPr>
            <a:lvl2pPr marL="508033" indent="0">
              <a:buNone/>
              <a:defRPr sz="1600"/>
            </a:lvl2pPr>
            <a:lvl3pPr marL="1016066" indent="0">
              <a:buNone/>
              <a:defRPr sz="1300"/>
            </a:lvl3pPr>
            <a:lvl4pPr marL="1524099" indent="0">
              <a:buNone/>
              <a:defRPr sz="1100"/>
            </a:lvl4pPr>
            <a:lvl5pPr marL="2032133" indent="0">
              <a:buNone/>
              <a:defRPr sz="1100"/>
            </a:lvl5pPr>
            <a:lvl6pPr marL="2540167" indent="0">
              <a:buNone/>
              <a:defRPr sz="1100"/>
            </a:lvl6pPr>
            <a:lvl7pPr marL="3048199" indent="0">
              <a:buNone/>
              <a:defRPr sz="1100"/>
            </a:lvl7pPr>
            <a:lvl8pPr marL="3556233" indent="0">
              <a:buNone/>
              <a:defRPr sz="1100"/>
            </a:lvl8pPr>
            <a:lvl9pPr marL="4064266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2559249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45"/>
            <a:ext cx="2950146" cy="1599057"/>
          </a:xfrm>
          <a:prstGeom prst="rect">
            <a:avLst/>
          </a:prstGeom>
        </p:spPr>
        <p:txBody>
          <a:bodyPr lIns="101606" tIns="50803" rIns="101606" bIns="50803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291" y="988068"/>
            <a:ext cx="4629261" cy="4873798"/>
          </a:xfrm>
          <a:prstGeom prst="rect">
            <a:avLst/>
          </a:prstGeom>
        </p:spPr>
        <p:txBody>
          <a:bodyPr lIns="101606" tIns="50803" rIns="101606" bIns="50803"/>
          <a:lstStyle>
            <a:lvl1pPr marL="0" indent="0">
              <a:buNone/>
              <a:defRPr sz="3600"/>
            </a:lvl1pPr>
            <a:lvl2pPr marL="508033" indent="0">
              <a:buNone/>
              <a:defRPr sz="3100"/>
            </a:lvl2pPr>
            <a:lvl3pPr marL="1016066" indent="0">
              <a:buNone/>
              <a:defRPr sz="2700"/>
            </a:lvl3pPr>
            <a:lvl4pPr marL="1524099" indent="0">
              <a:buNone/>
              <a:defRPr sz="2200"/>
            </a:lvl4pPr>
            <a:lvl5pPr marL="2032133" indent="0">
              <a:buNone/>
              <a:defRPr sz="2200"/>
            </a:lvl5pPr>
            <a:lvl6pPr marL="2540167" indent="0">
              <a:buNone/>
              <a:defRPr sz="2200"/>
            </a:lvl6pPr>
            <a:lvl7pPr marL="3048199" indent="0">
              <a:buNone/>
              <a:defRPr sz="2200"/>
            </a:lvl7pPr>
            <a:lvl8pPr marL="3556233" indent="0">
              <a:buNone/>
              <a:defRPr sz="2200"/>
            </a:lvl8pPr>
            <a:lvl9pPr marL="4064266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2"/>
            <a:ext cx="2950146" cy="3813137"/>
          </a:xfrm>
          <a:prstGeom prst="rect">
            <a:avLst/>
          </a:prstGeom>
        </p:spPr>
        <p:txBody>
          <a:bodyPr lIns="101606" tIns="50803" rIns="101606" bIns="50803"/>
          <a:lstStyle>
            <a:lvl1pPr marL="0" indent="0">
              <a:buNone/>
              <a:defRPr sz="1800"/>
            </a:lvl1pPr>
            <a:lvl2pPr marL="508033" indent="0">
              <a:buNone/>
              <a:defRPr sz="1600"/>
            </a:lvl2pPr>
            <a:lvl3pPr marL="1016066" indent="0">
              <a:buNone/>
              <a:defRPr sz="1300"/>
            </a:lvl3pPr>
            <a:lvl4pPr marL="1524099" indent="0">
              <a:buNone/>
              <a:defRPr sz="1100"/>
            </a:lvl4pPr>
            <a:lvl5pPr marL="2032133" indent="0">
              <a:buNone/>
              <a:defRPr sz="1100"/>
            </a:lvl5pPr>
            <a:lvl6pPr marL="2540167" indent="0">
              <a:buNone/>
              <a:defRPr sz="1100"/>
            </a:lvl6pPr>
            <a:lvl7pPr marL="3048199" indent="0">
              <a:buNone/>
              <a:defRPr sz="1100"/>
            </a:lvl7pPr>
            <a:lvl8pPr marL="3556233" indent="0">
              <a:buNone/>
              <a:defRPr sz="1100"/>
            </a:lvl8pPr>
            <a:lvl9pPr marL="4064266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959138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8" y="364988"/>
            <a:ext cx="7885873" cy="1324817"/>
          </a:xfrm>
          <a:prstGeom prst="rect">
            <a:avLst/>
          </a:prstGeom>
        </p:spPr>
        <p:txBody>
          <a:bodyPr lIns="101606" tIns="50803" rIns="101606" bIns="5080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68" y="1824907"/>
            <a:ext cx="7885873" cy="4351533"/>
          </a:xfrm>
          <a:prstGeom prst="rect">
            <a:avLst/>
          </a:prstGeom>
        </p:spPr>
        <p:txBody>
          <a:bodyPr vert="eaVert" lIns="101606" tIns="50803" rIns="101606" bIns="5080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16401152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76" y="364981"/>
            <a:ext cx="1971065" cy="5811454"/>
          </a:xfrm>
          <a:prstGeom prst="rect">
            <a:avLst/>
          </a:prstGeom>
        </p:spPr>
        <p:txBody>
          <a:bodyPr vert="eaVert" lIns="101606" tIns="50803" rIns="101606" bIns="5080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67" y="364981"/>
            <a:ext cx="5759962" cy="5811454"/>
          </a:xfrm>
          <a:prstGeom prst="rect">
            <a:avLst/>
          </a:prstGeom>
        </p:spPr>
        <p:txBody>
          <a:bodyPr vert="eaVert" lIns="101606" tIns="50803" rIns="101606" bIns="5080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41843451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11" y="1123176"/>
            <a:ext cx="6856789" cy="2387495"/>
          </a:xfrm>
          <a:prstGeom prst="rect">
            <a:avLst/>
          </a:prstGeom>
        </p:spPr>
        <p:txBody>
          <a:bodyPr lIns="101601" tIns="50801" rIns="101601" bIns="50801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11" y="3601411"/>
            <a:ext cx="6856789" cy="1655519"/>
          </a:xfrm>
          <a:prstGeom prst="rect">
            <a:avLst/>
          </a:prstGeom>
        </p:spPr>
        <p:txBody>
          <a:bodyPr lIns="101601" tIns="50801" rIns="101601" bIns="50801"/>
          <a:lstStyle>
            <a:lvl1pPr marL="0" indent="0" algn="ctr">
              <a:buNone/>
              <a:defRPr sz="2700"/>
            </a:lvl1pPr>
            <a:lvl2pPr marL="508006" indent="0" algn="ctr">
              <a:buNone/>
              <a:defRPr sz="2200"/>
            </a:lvl2pPr>
            <a:lvl3pPr marL="1016013" indent="0" algn="ctr">
              <a:buNone/>
              <a:defRPr sz="2000"/>
            </a:lvl3pPr>
            <a:lvl4pPr marL="1524019" indent="0" algn="ctr">
              <a:buNone/>
              <a:defRPr sz="1800"/>
            </a:lvl4pPr>
            <a:lvl5pPr marL="2032026" indent="0" algn="ctr">
              <a:buNone/>
              <a:defRPr sz="1800"/>
            </a:lvl5pPr>
            <a:lvl6pPr marL="2540034" indent="0" algn="ctr">
              <a:buNone/>
              <a:defRPr sz="1800"/>
            </a:lvl6pPr>
            <a:lvl7pPr marL="3048039" indent="0" algn="ctr">
              <a:buNone/>
              <a:defRPr sz="1800"/>
            </a:lvl7pPr>
            <a:lvl8pPr marL="3556047" indent="0" algn="ctr">
              <a:buNone/>
              <a:defRPr sz="1800"/>
            </a:lvl8pPr>
            <a:lvl9pPr marL="4064054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5C8D6B-1316-48FB-BF9D-98F936A1678C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678126-875E-49CF-A263-C5F5F199046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8571282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9" y="364988"/>
            <a:ext cx="7885873" cy="1324817"/>
          </a:xfrm>
          <a:prstGeom prst="rect">
            <a:avLst/>
          </a:prstGeom>
        </p:spPr>
        <p:txBody>
          <a:bodyPr lIns="101601" tIns="50801" rIns="101601" bIns="5080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69" y="1824907"/>
            <a:ext cx="7885873" cy="4351533"/>
          </a:xfrm>
          <a:prstGeom prst="rect">
            <a:avLst/>
          </a:prstGeom>
        </p:spPr>
        <p:txBody>
          <a:bodyPr lIns="101601" tIns="50801" rIns="101601" bIns="5080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586E1F-6AC2-41C2-BDD7-231E65161275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0DE390A-7F55-41AC-B6D2-C8B83C40C78C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8328215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29" y="1709971"/>
            <a:ext cx="7885872" cy="2853299"/>
          </a:xfrm>
          <a:prstGeom prst="rect">
            <a:avLst/>
          </a:prstGeom>
        </p:spPr>
        <p:txBody>
          <a:bodyPr lIns="101601" tIns="50801" rIns="101601" bIns="50801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29" y="4589476"/>
            <a:ext cx="7885872" cy="1500250"/>
          </a:xfrm>
          <a:prstGeom prst="rect">
            <a:avLst/>
          </a:prstGeom>
        </p:spPr>
        <p:txBody>
          <a:bodyPr lIns="101601" tIns="50801" rIns="101601" bIns="50801"/>
          <a:lstStyle>
            <a:lvl1pPr marL="0" indent="0">
              <a:buNone/>
              <a:defRPr sz="2700"/>
            </a:lvl1pPr>
            <a:lvl2pPr marL="508006" indent="0">
              <a:buNone/>
              <a:defRPr sz="2200"/>
            </a:lvl2pPr>
            <a:lvl3pPr marL="1016013" indent="0">
              <a:buNone/>
              <a:defRPr sz="2000"/>
            </a:lvl3pPr>
            <a:lvl4pPr marL="1524019" indent="0">
              <a:buNone/>
              <a:defRPr sz="1800"/>
            </a:lvl4pPr>
            <a:lvl5pPr marL="2032026" indent="0">
              <a:buNone/>
              <a:defRPr sz="1800"/>
            </a:lvl5pPr>
            <a:lvl6pPr marL="2540034" indent="0">
              <a:buNone/>
              <a:defRPr sz="1800"/>
            </a:lvl6pPr>
            <a:lvl7pPr marL="3048039" indent="0">
              <a:buNone/>
              <a:defRPr sz="1800"/>
            </a:lvl7pPr>
            <a:lvl8pPr marL="3556047" indent="0">
              <a:buNone/>
              <a:defRPr sz="1800"/>
            </a:lvl8pPr>
            <a:lvl9pPr marL="4064054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E774DD-C9B4-4D36-A769-D3D7E19D443D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1B70FA-3D0B-4A00-BAE6-D328F42704C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2115024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9" y="364988"/>
            <a:ext cx="7885873" cy="1324817"/>
          </a:xfrm>
          <a:prstGeom prst="rect">
            <a:avLst/>
          </a:prstGeom>
        </p:spPr>
        <p:txBody>
          <a:bodyPr lIns="101601" tIns="50801" rIns="101601" bIns="5080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07"/>
            <a:ext cx="3864707" cy="4351533"/>
          </a:xfrm>
          <a:prstGeom prst="rect">
            <a:avLst/>
          </a:prstGeom>
        </p:spPr>
        <p:txBody>
          <a:bodyPr lIns="101601" tIns="50801" rIns="101601" bIns="5080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07"/>
            <a:ext cx="3866320" cy="4351533"/>
          </a:xfrm>
          <a:prstGeom prst="rect">
            <a:avLst/>
          </a:prstGeom>
        </p:spPr>
        <p:txBody>
          <a:bodyPr lIns="101601" tIns="50801" rIns="101601" bIns="5080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8F0766-733A-4C02-BD92-DEE3DBF1FC83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60A7A0-0213-4435-AE8E-40A60E9A8B34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5465332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7" y="364988"/>
            <a:ext cx="7887486" cy="1324817"/>
          </a:xfrm>
          <a:prstGeom prst="rect">
            <a:avLst/>
          </a:prstGeom>
        </p:spPr>
        <p:txBody>
          <a:bodyPr lIns="101601" tIns="50801" rIns="101601" bIns="5080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8" y="1681732"/>
            <a:ext cx="3869546" cy="822718"/>
          </a:xfrm>
          <a:prstGeom prst="rect">
            <a:avLst/>
          </a:prstGeom>
        </p:spPr>
        <p:txBody>
          <a:bodyPr lIns="101601" tIns="50801" rIns="101601" bIns="50801" anchor="b"/>
          <a:lstStyle>
            <a:lvl1pPr marL="0" indent="0">
              <a:buNone/>
              <a:defRPr sz="2700" b="1"/>
            </a:lvl1pPr>
            <a:lvl2pPr marL="508006" indent="0">
              <a:buNone/>
              <a:defRPr sz="2200" b="1"/>
            </a:lvl2pPr>
            <a:lvl3pPr marL="1016013" indent="0">
              <a:buNone/>
              <a:defRPr sz="2000" b="1"/>
            </a:lvl3pPr>
            <a:lvl4pPr marL="1524019" indent="0">
              <a:buNone/>
              <a:defRPr sz="1800" b="1"/>
            </a:lvl4pPr>
            <a:lvl5pPr marL="2032026" indent="0">
              <a:buNone/>
              <a:defRPr sz="1800" b="1"/>
            </a:lvl5pPr>
            <a:lvl6pPr marL="2540034" indent="0">
              <a:buNone/>
              <a:defRPr sz="1800" b="1"/>
            </a:lvl6pPr>
            <a:lvl7pPr marL="3048039" indent="0">
              <a:buNone/>
              <a:defRPr sz="1800" b="1"/>
            </a:lvl7pPr>
            <a:lvl8pPr marL="3556047" indent="0">
              <a:buNone/>
              <a:defRPr sz="1800" b="1"/>
            </a:lvl8pPr>
            <a:lvl9pPr marL="4064054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8" y="2504454"/>
            <a:ext cx="3869546" cy="3686099"/>
          </a:xfrm>
          <a:prstGeom prst="rect">
            <a:avLst/>
          </a:prstGeom>
        </p:spPr>
        <p:txBody>
          <a:bodyPr lIns="101601" tIns="50801" rIns="101601" bIns="5080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66" y="1681732"/>
            <a:ext cx="3887289" cy="822718"/>
          </a:xfrm>
          <a:prstGeom prst="rect">
            <a:avLst/>
          </a:prstGeom>
        </p:spPr>
        <p:txBody>
          <a:bodyPr lIns="101601" tIns="50801" rIns="101601" bIns="50801" anchor="b"/>
          <a:lstStyle>
            <a:lvl1pPr marL="0" indent="0">
              <a:buNone/>
              <a:defRPr sz="2700" b="1"/>
            </a:lvl1pPr>
            <a:lvl2pPr marL="508006" indent="0">
              <a:buNone/>
              <a:defRPr sz="2200" b="1"/>
            </a:lvl2pPr>
            <a:lvl3pPr marL="1016013" indent="0">
              <a:buNone/>
              <a:defRPr sz="2000" b="1"/>
            </a:lvl3pPr>
            <a:lvl4pPr marL="1524019" indent="0">
              <a:buNone/>
              <a:defRPr sz="1800" b="1"/>
            </a:lvl4pPr>
            <a:lvl5pPr marL="2032026" indent="0">
              <a:buNone/>
              <a:defRPr sz="1800" b="1"/>
            </a:lvl5pPr>
            <a:lvl6pPr marL="2540034" indent="0">
              <a:buNone/>
              <a:defRPr sz="1800" b="1"/>
            </a:lvl6pPr>
            <a:lvl7pPr marL="3048039" indent="0">
              <a:buNone/>
              <a:defRPr sz="1800" b="1"/>
            </a:lvl7pPr>
            <a:lvl8pPr marL="3556047" indent="0">
              <a:buNone/>
              <a:defRPr sz="1800" b="1"/>
            </a:lvl8pPr>
            <a:lvl9pPr marL="4064054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66" y="2504454"/>
            <a:ext cx="3887289" cy="3686099"/>
          </a:xfrm>
          <a:prstGeom prst="rect">
            <a:avLst/>
          </a:prstGeom>
        </p:spPr>
        <p:txBody>
          <a:bodyPr lIns="101601" tIns="50801" rIns="101601" bIns="5080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C1F286-542C-4ABB-B410-C1FBC8C49000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EC2D7A-B661-4B90-98F9-3A5D5213BED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2539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4829"/>
            <a:ext cx="7886700" cy="132509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9" y="1680475"/>
            <a:ext cx="3868737" cy="8241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9" y="2504645"/>
            <a:ext cx="3868737" cy="36841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0475"/>
            <a:ext cx="3887788" cy="8241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4645"/>
            <a:ext cx="3887788" cy="36841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9720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9" y="364988"/>
            <a:ext cx="7885873" cy="1324817"/>
          </a:xfrm>
          <a:prstGeom prst="rect">
            <a:avLst/>
          </a:prstGeom>
        </p:spPr>
        <p:txBody>
          <a:bodyPr lIns="101601" tIns="50801" rIns="101601" bIns="5080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9BD774-2E76-4F8B-B368-FFC2CD9C0D7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D0F2CD-C199-4393-A0FB-49FB088CCB9C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1897149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1F3262-0394-4358-9178-0F8DE915563B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E7A245-AACB-44A5-B941-FB8051E3B222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6196958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47"/>
            <a:ext cx="2950146" cy="1599057"/>
          </a:xfrm>
          <a:prstGeom prst="rect">
            <a:avLst/>
          </a:prstGeom>
        </p:spPr>
        <p:txBody>
          <a:bodyPr lIns="101601" tIns="50801" rIns="101601" bIns="50801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294" y="988068"/>
            <a:ext cx="4629261" cy="4873798"/>
          </a:xfrm>
          <a:prstGeom prst="rect">
            <a:avLst/>
          </a:prstGeom>
        </p:spPr>
        <p:txBody>
          <a:bodyPr lIns="101601" tIns="50801" rIns="101601" bIns="50801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3"/>
            <a:ext cx="2950146" cy="3813137"/>
          </a:xfrm>
          <a:prstGeom prst="rect">
            <a:avLst/>
          </a:prstGeom>
        </p:spPr>
        <p:txBody>
          <a:bodyPr lIns="101601" tIns="50801" rIns="101601" bIns="50801"/>
          <a:lstStyle>
            <a:lvl1pPr marL="0" indent="0">
              <a:buNone/>
              <a:defRPr sz="1800"/>
            </a:lvl1pPr>
            <a:lvl2pPr marL="508006" indent="0">
              <a:buNone/>
              <a:defRPr sz="1600"/>
            </a:lvl2pPr>
            <a:lvl3pPr marL="1016013" indent="0">
              <a:buNone/>
              <a:defRPr sz="1300"/>
            </a:lvl3pPr>
            <a:lvl4pPr marL="1524019" indent="0">
              <a:buNone/>
              <a:defRPr sz="1100"/>
            </a:lvl4pPr>
            <a:lvl5pPr marL="2032026" indent="0">
              <a:buNone/>
              <a:defRPr sz="1100"/>
            </a:lvl5pPr>
            <a:lvl6pPr marL="2540034" indent="0">
              <a:buNone/>
              <a:defRPr sz="1100"/>
            </a:lvl6pPr>
            <a:lvl7pPr marL="3048039" indent="0">
              <a:buNone/>
              <a:defRPr sz="1100"/>
            </a:lvl7pPr>
            <a:lvl8pPr marL="3556047" indent="0">
              <a:buNone/>
              <a:defRPr sz="1100"/>
            </a:lvl8pPr>
            <a:lvl9pPr marL="4064054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23B7B1-C3AA-42F0-B50B-DEB081FA268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9AFB8F3-DBD9-460C-98F1-79FE8BC6DA14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810043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47"/>
            <a:ext cx="2950146" cy="1599057"/>
          </a:xfrm>
          <a:prstGeom prst="rect">
            <a:avLst/>
          </a:prstGeom>
        </p:spPr>
        <p:txBody>
          <a:bodyPr lIns="101601" tIns="50801" rIns="101601" bIns="50801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294" y="988068"/>
            <a:ext cx="4629261" cy="4873798"/>
          </a:xfrm>
          <a:prstGeom prst="rect">
            <a:avLst/>
          </a:prstGeom>
        </p:spPr>
        <p:txBody>
          <a:bodyPr lIns="101601" tIns="50801" rIns="101601" bIns="50801"/>
          <a:lstStyle>
            <a:lvl1pPr marL="0" indent="0">
              <a:buNone/>
              <a:defRPr sz="3600"/>
            </a:lvl1pPr>
            <a:lvl2pPr marL="508006" indent="0">
              <a:buNone/>
              <a:defRPr sz="3100"/>
            </a:lvl2pPr>
            <a:lvl3pPr marL="1016013" indent="0">
              <a:buNone/>
              <a:defRPr sz="2700"/>
            </a:lvl3pPr>
            <a:lvl4pPr marL="1524019" indent="0">
              <a:buNone/>
              <a:defRPr sz="2200"/>
            </a:lvl4pPr>
            <a:lvl5pPr marL="2032026" indent="0">
              <a:buNone/>
              <a:defRPr sz="2200"/>
            </a:lvl5pPr>
            <a:lvl6pPr marL="2540034" indent="0">
              <a:buNone/>
              <a:defRPr sz="2200"/>
            </a:lvl6pPr>
            <a:lvl7pPr marL="3048039" indent="0">
              <a:buNone/>
              <a:defRPr sz="2200"/>
            </a:lvl7pPr>
            <a:lvl8pPr marL="3556047" indent="0">
              <a:buNone/>
              <a:defRPr sz="2200"/>
            </a:lvl8pPr>
            <a:lvl9pPr marL="4064054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3"/>
            <a:ext cx="2950146" cy="3813137"/>
          </a:xfrm>
          <a:prstGeom prst="rect">
            <a:avLst/>
          </a:prstGeom>
        </p:spPr>
        <p:txBody>
          <a:bodyPr lIns="101601" tIns="50801" rIns="101601" bIns="50801"/>
          <a:lstStyle>
            <a:lvl1pPr marL="0" indent="0">
              <a:buNone/>
              <a:defRPr sz="1800"/>
            </a:lvl1pPr>
            <a:lvl2pPr marL="508006" indent="0">
              <a:buNone/>
              <a:defRPr sz="1600"/>
            </a:lvl2pPr>
            <a:lvl3pPr marL="1016013" indent="0">
              <a:buNone/>
              <a:defRPr sz="1300"/>
            </a:lvl3pPr>
            <a:lvl4pPr marL="1524019" indent="0">
              <a:buNone/>
              <a:defRPr sz="1100"/>
            </a:lvl4pPr>
            <a:lvl5pPr marL="2032026" indent="0">
              <a:buNone/>
              <a:defRPr sz="1100"/>
            </a:lvl5pPr>
            <a:lvl6pPr marL="2540034" indent="0">
              <a:buNone/>
              <a:defRPr sz="1100"/>
            </a:lvl6pPr>
            <a:lvl7pPr marL="3048039" indent="0">
              <a:buNone/>
              <a:defRPr sz="1100"/>
            </a:lvl7pPr>
            <a:lvl8pPr marL="3556047" indent="0">
              <a:buNone/>
              <a:defRPr sz="1100"/>
            </a:lvl8pPr>
            <a:lvl9pPr marL="4064054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B96B53-B67D-46BA-A29E-6550B5607D3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4C9546C-9DB1-4874-8556-74CC0599103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693088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9" y="364988"/>
            <a:ext cx="7885873" cy="1324817"/>
          </a:xfrm>
          <a:prstGeom prst="rect">
            <a:avLst/>
          </a:prstGeom>
        </p:spPr>
        <p:txBody>
          <a:bodyPr lIns="101601" tIns="50801" rIns="101601" bIns="5080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69" y="1824907"/>
            <a:ext cx="7885873" cy="4351533"/>
          </a:xfrm>
          <a:prstGeom prst="rect">
            <a:avLst/>
          </a:prstGeom>
        </p:spPr>
        <p:txBody>
          <a:bodyPr vert="eaVert" lIns="101601" tIns="50801" rIns="101601" bIns="5080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4497BF-77BD-4B1A-8BCD-0819D160F60C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123308-38B2-48C1-A6F6-2158C578FE1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0003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77" y="364981"/>
            <a:ext cx="1971065" cy="5811454"/>
          </a:xfrm>
          <a:prstGeom prst="rect">
            <a:avLst/>
          </a:prstGeom>
        </p:spPr>
        <p:txBody>
          <a:bodyPr vert="eaVert" lIns="101601" tIns="50801" rIns="101601" bIns="5080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67" y="364981"/>
            <a:ext cx="5759962" cy="5811454"/>
          </a:xfrm>
          <a:prstGeom prst="rect">
            <a:avLst/>
          </a:prstGeom>
        </p:spPr>
        <p:txBody>
          <a:bodyPr vert="eaVert" lIns="101601" tIns="50801" rIns="101601" bIns="5080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76A37A-07CF-4700-B6EF-B828CD2CA25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174716-8F8E-4F47-9869-4263914FC629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038279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12" y="1123176"/>
            <a:ext cx="6856789" cy="2387495"/>
          </a:xfrm>
          <a:prstGeom prst="rect">
            <a:avLst/>
          </a:prstGeom>
        </p:spPr>
        <p:txBody>
          <a:bodyPr lIns="101596" tIns="50799" rIns="101596" bIns="50799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12" y="3601411"/>
            <a:ext cx="6856789" cy="1655519"/>
          </a:xfrm>
          <a:prstGeom prst="rect">
            <a:avLst/>
          </a:prstGeom>
        </p:spPr>
        <p:txBody>
          <a:bodyPr lIns="101596" tIns="50799" rIns="101596" bIns="50799"/>
          <a:lstStyle>
            <a:lvl1pPr marL="0" indent="0" algn="ctr">
              <a:buNone/>
              <a:defRPr sz="2700"/>
            </a:lvl1pPr>
            <a:lvl2pPr marL="507980" indent="0" algn="ctr">
              <a:buNone/>
              <a:defRPr sz="2200"/>
            </a:lvl2pPr>
            <a:lvl3pPr marL="1015959" indent="0" algn="ctr">
              <a:buNone/>
              <a:defRPr sz="2000"/>
            </a:lvl3pPr>
            <a:lvl4pPr marL="1523939" indent="0" algn="ctr">
              <a:buNone/>
              <a:defRPr sz="1800"/>
            </a:lvl4pPr>
            <a:lvl5pPr marL="2031920" indent="0" algn="ctr">
              <a:buNone/>
              <a:defRPr sz="1800"/>
            </a:lvl5pPr>
            <a:lvl6pPr marL="2539902" indent="0" algn="ctr">
              <a:buNone/>
              <a:defRPr sz="1800"/>
            </a:lvl6pPr>
            <a:lvl7pPr marL="3047879" indent="0" algn="ctr">
              <a:buNone/>
              <a:defRPr sz="1800"/>
            </a:lvl7pPr>
            <a:lvl8pPr marL="3555861" indent="0" algn="ctr">
              <a:buNone/>
              <a:defRPr sz="1800"/>
            </a:lvl8pPr>
            <a:lvl9pPr marL="4063842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D48A7C-46F3-4535-9A4B-0DB8C496391E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C6A0B5-F460-4DBB-A021-13720F080A3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0513301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0" y="364988"/>
            <a:ext cx="7885873" cy="1324817"/>
          </a:xfrm>
          <a:prstGeom prst="rect">
            <a:avLst/>
          </a:prstGeom>
        </p:spPr>
        <p:txBody>
          <a:bodyPr lIns="101596" tIns="50799" rIns="101596" bIns="5079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70" y="1824908"/>
            <a:ext cx="7885873" cy="4351533"/>
          </a:xfrm>
          <a:prstGeom prst="rect">
            <a:avLst/>
          </a:prstGeom>
        </p:spPr>
        <p:txBody>
          <a:bodyPr lIns="101596" tIns="50799" rIns="101596" bIns="5079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EA53AB-250B-4DE3-81FD-44A9A500F3FF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7DEC76-D1E8-4968-A47B-9D6EE1A2C328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0743572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30" y="1709973"/>
            <a:ext cx="7885872" cy="2853299"/>
          </a:xfrm>
          <a:prstGeom prst="rect">
            <a:avLst/>
          </a:prstGeom>
        </p:spPr>
        <p:txBody>
          <a:bodyPr lIns="101596" tIns="50799" rIns="101596" bIns="50799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30" y="4589476"/>
            <a:ext cx="7885872" cy="1500250"/>
          </a:xfrm>
          <a:prstGeom prst="rect">
            <a:avLst/>
          </a:prstGeom>
        </p:spPr>
        <p:txBody>
          <a:bodyPr lIns="101596" tIns="50799" rIns="101596" bIns="50799"/>
          <a:lstStyle>
            <a:lvl1pPr marL="0" indent="0">
              <a:buNone/>
              <a:defRPr sz="2700"/>
            </a:lvl1pPr>
            <a:lvl2pPr marL="507980" indent="0">
              <a:buNone/>
              <a:defRPr sz="2200"/>
            </a:lvl2pPr>
            <a:lvl3pPr marL="1015959" indent="0">
              <a:buNone/>
              <a:defRPr sz="2000"/>
            </a:lvl3pPr>
            <a:lvl4pPr marL="1523939" indent="0">
              <a:buNone/>
              <a:defRPr sz="1800"/>
            </a:lvl4pPr>
            <a:lvl5pPr marL="2031920" indent="0">
              <a:buNone/>
              <a:defRPr sz="1800"/>
            </a:lvl5pPr>
            <a:lvl6pPr marL="2539902" indent="0">
              <a:buNone/>
              <a:defRPr sz="1800"/>
            </a:lvl6pPr>
            <a:lvl7pPr marL="3047879" indent="0">
              <a:buNone/>
              <a:defRPr sz="1800"/>
            </a:lvl7pPr>
            <a:lvl8pPr marL="3555861" indent="0">
              <a:buNone/>
              <a:defRPr sz="1800"/>
            </a:lvl8pPr>
            <a:lvl9pPr marL="4063842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E9C743-E13B-42E7-8CFE-EB496995E46E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13C450-0094-4FC0-AC33-550A4182EB52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0199761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0" y="364988"/>
            <a:ext cx="7885873" cy="1324817"/>
          </a:xfrm>
          <a:prstGeom prst="rect">
            <a:avLst/>
          </a:prstGeom>
        </p:spPr>
        <p:txBody>
          <a:bodyPr lIns="101596" tIns="50799" rIns="101596" bIns="5079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08"/>
            <a:ext cx="3864707" cy="4351533"/>
          </a:xfrm>
          <a:prstGeom prst="rect">
            <a:avLst/>
          </a:prstGeom>
        </p:spPr>
        <p:txBody>
          <a:bodyPr lIns="101596" tIns="50799" rIns="101596" bIns="5079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08"/>
            <a:ext cx="3866320" cy="4351533"/>
          </a:xfrm>
          <a:prstGeom prst="rect">
            <a:avLst/>
          </a:prstGeom>
        </p:spPr>
        <p:txBody>
          <a:bodyPr lIns="101596" tIns="50799" rIns="101596" bIns="5079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C257BA-F863-4BF4-AD89-631FC320596C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09709C9-168A-44AD-91F0-CD51F2A8C5A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08511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77489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8" y="364988"/>
            <a:ext cx="7887486" cy="1324817"/>
          </a:xfrm>
          <a:prstGeom prst="rect">
            <a:avLst/>
          </a:prstGeom>
        </p:spPr>
        <p:txBody>
          <a:bodyPr lIns="101596" tIns="50799" rIns="101596" bIns="5079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8" y="1681732"/>
            <a:ext cx="3869546" cy="822718"/>
          </a:xfrm>
          <a:prstGeom prst="rect">
            <a:avLst/>
          </a:prstGeom>
        </p:spPr>
        <p:txBody>
          <a:bodyPr lIns="101596" tIns="50799" rIns="101596" bIns="50799" anchor="b"/>
          <a:lstStyle>
            <a:lvl1pPr marL="0" indent="0">
              <a:buNone/>
              <a:defRPr sz="2700" b="1"/>
            </a:lvl1pPr>
            <a:lvl2pPr marL="507980" indent="0">
              <a:buNone/>
              <a:defRPr sz="2200" b="1"/>
            </a:lvl2pPr>
            <a:lvl3pPr marL="1015959" indent="0">
              <a:buNone/>
              <a:defRPr sz="2000" b="1"/>
            </a:lvl3pPr>
            <a:lvl4pPr marL="1523939" indent="0">
              <a:buNone/>
              <a:defRPr sz="1800" b="1"/>
            </a:lvl4pPr>
            <a:lvl5pPr marL="2031920" indent="0">
              <a:buNone/>
              <a:defRPr sz="1800" b="1"/>
            </a:lvl5pPr>
            <a:lvl6pPr marL="2539902" indent="0">
              <a:buNone/>
              <a:defRPr sz="1800" b="1"/>
            </a:lvl6pPr>
            <a:lvl7pPr marL="3047879" indent="0">
              <a:buNone/>
              <a:defRPr sz="1800" b="1"/>
            </a:lvl7pPr>
            <a:lvl8pPr marL="3555861" indent="0">
              <a:buNone/>
              <a:defRPr sz="1800" b="1"/>
            </a:lvl8pPr>
            <a:lvl9pPr marL="4063842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8" y="2504454"/>
            <a:ext cx="3869546" cy="3686099"/>
          </a:xfrm>
          <a:prstGeom prst="rect">
            <a:avLst/>
          </a:prstGeom>
        </p:spPr>
        <p:txBody>
          <a:bodyPr lIns="101596" tIns="50799" rIns="101596" bIns="5079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66" y="1681732"/>
            <a:ext cx="3887289" cy="822718"/>
          </a:xfrm>
          <a:prstGeom prst="rect">
            <a:avLst/>
          </a:prstGeom>
        </p:spPr>
        <p:txBody>
          <a:bodyPr lIns="101596" tIns="50799" rIns="101596" bIns="50799" anchor="b"/>
          <a:lstStyle>
            <a:lvl1pPr marL="0" indent="0">
              <a:buNone/>
              <a:defRPr sz="2700" b="1"/>
            </a:lvl1pPr>
            <a:lvl2pPr marL="507980" indent="0">
              <a:buNone/>
              <a:defRPr sz="2200" b="1"/>
            </a:lvl2pPr>
            <a:lvl3pPr marL="1015959" indent="0">
              <a:buNone/>
              <a:defRPr sz="2000" b="1"/>
            </a:lvl3pPr>
            <a:lvl4pPr marL="1523939" indent="0">
              <a:buNone/>
              <a:defRPr sz="1800" b="1"/>
            </a:lvl4pPr>
            <a:lvl5pPr marL="2031920" indent="0">
              <a:buNone/>
              <a:defRPr sz="1800" b="1"/>
            </a:lvl5pPr>
            <a:lvl6pPr marL="2539902" indent="0">
              <a:buNone/>
              <a:defRPr sz="1800" b="1"/>
            </a:lvl6pPr>
            <a:lvl7pPr marL="3047879" indent="0">
              <a:buNone/>
              <a:defRPr sz="1800" b="1"/>
            </a:lvl7pPr>
            <a:lvl8pPr marL="3555861" indent="0">
              <a:buNone/>
              <a:defRPr sz="1800" b="1"/>
            </a:lvl8pPr>
            <a:lvl9pPr marL="4063842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66" y="2504454"/>
            <a:ext cx="3887289" cy="3686099"/>
          </a:xfrm>
          <a:prstGeom prst="rect">
            <a:avLst/>
          </a:prstGeom>
        </p:spPr>
        <p:txBody>
          <a:bodyPr lIns="101596" tIns="50799" rIns="101596" bIns="5079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76B798-F3B7-4938-A461-54415C5A7FA8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CB97A9-79F1-454D-AFD2-286555B4F5E5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128731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0" y="364988"/>
            <a:ext cx="7885873" cy="1324817"/>
          </a:xfrm>
          <a:prstGeom prst="rect">
            <a:avLst/>
          </a:prstGeom>
        </p:spPr>
        <p:txBody>
          <a:bodyPr lIns="101596" tIns="50799" rIns="101596" bIns="5079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9A5E8B-33A1-42DE-98DB-D694426290DC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353C1F-2864-40B3-8A3F-9B48C9EC84E4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7847742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A21E8-A593-4F8D-920F-D51AEB56148A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C426CF3-D6E8-45AE-B93B-B711755E6E94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0504308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48"/>
            <a:ext cx="2950146" cy="1599057"/>
          </a:xfrm>
          <a:prstGeom prst="rect">
            <a:avLst/>
          </a:prstGeom>
        </p:spPr>
        <p:txBody>
          <a:bodyPr lIns="101596" tIns="50799" rIns="101596" bIns="50799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294" y="988068"/>
            <a:ext cx="4629261" cy="4873798"/>
          </a:xfrm>
          <a:prstGeom prst="rect">
            <a:avLst/>
          </a:prstGeom>
        </p:spPr>
        <p:txBody>
          <a:bodyPr lIns="101596" tIns="50799" rIns="101596" bIns="50799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4"/>
            <a:ext cx="2950146" cy="3813137"/>
          </a:xfrm>
          <a:prstGeom prst="rect">
            <a:avLst/>
          </a:prstGeom>
        </p:spPr>
        <p:txBody>
          <a:bodyPr lIns="101596" tIns="50799" rIns="101596" bIns="50799"/>
          <a:lstStyle>
            <a:lvl1pPr marL="0" indent="0">
              <a:buNone/>
              <a:defRPr sz="1800"/>
            </a:lvl1pPr>
            <a:lvl2pPr marL="507980" indent="0">
              <a:buNone/>
              <a:defRPr sz="1600"/>
            </a:lvl2pPr>
            <a:lvl3pPr marL="1015959" indent="0">
              <a:buNone/>
              <a:defRPr sz="1300"/>
            </a:lvl3pPr>
            <a:lvl4pPr marL="1523939" indent="0">
              <a:buNone/>
              <a:defRPr sz="1100"/>
            </a:lvl4pPr>
            <a:lvl5pPr marL="2031920" indent="0">
              <a:buNone/>
              <a:defRPr sz="1100"/>
            </a:lvl5pPr>
            <a:lvl6pPr marL="2539902" indent="0">
              <a:buNone/>
              <a:defRPr sz="1100"/>
            </a:lvl6pPr>
            <a:lvl7pPr marL="3047879" indent="0">
              <a:buNone/>
              <a:defRPr sz="1100"/>
            </a:lvl7pPr>
            <a:lvl8pPr marL="3555861" indent="0">
              <a:buNone/>
              <a:defRPr sz="1100"/>
            </a:lvl8pPr>
            <a:lvl9pPr marL="4063842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CDBDE1-81A4-4D82-809E-16DB23074AE3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16DFB7B-3717-4D38-84D0-3F9C769A0FB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2477947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48"/>
            <a:ext cx="2950146" cy="1599057"/>
          </a:xfrm>
          <a:prstGeom prst="rect">
            <a:avLst/>
          </a:prstGeom>
        </p:spPr>
        <p:txBody>
          <a:bodyPr lIns="101596" tIns="50799" rIns="101596" bIns="50799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294" y="988068"/>
            <a:ext cx="4629261" cy="4873798"/>
          </a:xfrm>
          <a:prstGeom prst="rect">
            <a:avLst/>
          </a:prstGeom>
        </p:spPr>
        <p:txBody>
          <a:bodyPr lIns="101596" tIns="50799" rIns="101596" bIns="50799"/>
          <a:lstStyle>
            <a:lvl1pPr marL="0" indent="0">
              <a:buNone/>
              <a:defRPr sz="3600"/>
            </a:lvl1pPr>
            <a:lvl2pPr marL="507980" indent="0">
              <a:buNone/>
              <a:defRPr sz="3100"/>
            </a:lvl2pPr>
            <a:lvl3pPr marL="1015959" indent="0">
              <a:buNone/>
              <a:defRPr sz="2700"/>
            </a:lvl3pPr>
            <a:lvl4pPr marL="1523939" indent="0">
              <a:buNone/>
              <a:defRPr sz="2200"/>
            </a:lvl4pPr>
            <a:lvl5pPr marL="2031920" indent="0">
              <a:buNone/>
              <a:defRPr sz="2200"/>
            </a:lvl5pPr>
            <a:lvl6pPr marL="2539902" indent="0">
              <a:buNone/>
              <a:defRPr sz="2200"/>
            </a:lvl6pPr>
            <a:lvl7pPr marL="3047879" indent="0">
              <a:buNone/>
              <a:defRPr sz="2200"/>
            </a:lvl7pPr>
            <a:lvl8pPr marL="3555861" indent="0">
              <a:buNone/>
              <a:defRPr sz="2200"/>
            </a:lvl8pPr>
            <a:lvl9pPr marL="4063842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4"/>
            <a:ext cx="2950146" cy="3813137"/>
          </a:xfrm>
          <a:prstGeom prst="rect">
            <a:avLst/>
          </a:prstGeom>
        </p:spPr>
        <p:txBody>
          <a:bodyPr lIns="101596" tIns="50799" rIns="101596" bIns="50799"/>
          <a:lstStyle>
            <a:lvl1pPr marL="0" indent="0">
              <a:buNone/>
              <a:defRPr sz="1800"/>
            </a:lvl1pPr>
            <a:lvl2pPr marL="507980" indent="0">
              <a:buNone/>
              <a:defRPr sz="1600"/>
            </a:lvl2pPr>
            <a:lvl3pPr marL="1015959" indent="0">
              <a:buNone/>
              <a:defRPr sz="1300"/>
            </a:lvl3pPr>
            <a:lvl4pPr marL="1523939" indent="0">
              <a:buNone/>
              <a:defRPr sz="1100"/>
            </a:lvl4pPr>
            <a:lvl5pPr marL="2031920" indent="0">
              <a:buNone/>
              <a:defRPr sz="1100"/>
            </a:lvl5pPr>
            <a:lvl6pPr marL="2539902" indent="0">
              <a:buNone/>
              <a:defRPr sz="1100"/>
            </a:lvl6pPr>
            <a:lvl7pPr marL="3047879" indent="0">
              <a:buNone/>
              <a:defRPr sz="1100"/>
            </a:lvl7pPr>
            <a:lvl8pPr marL="3555861" indent="0">
              <a:buNone/>
              <a:defRPr sz="1100"/>
            </a:lvl8pPr>
            <a:lvl9pPr marL="4063842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70C823-4681-481C-A7BD-4ED53A88D29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472145A-CC2A-4DCD-A7F5-24B592B468EA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236430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0" y="364988"/>
            <a:ext cx="7885873" cy="1324817"/>
          </a:xfrm>
          <a:prstGeom prst="rect">
            <a:avLst/>
          </a:prstGeom>
        </p:spPr>
        <p:txBody>
          <a:bodyPr lIns="101596" tIns="50799" rIns="101596" bIns="5079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0" y="1824908"/>
            <a:ext cx="7885873" cy="4351533"/>
          </a:xfrm>
          <a:prstGeom prst="rect">
            <a:avLst/>
          </a:prstGeom>
        </p:spPr>
        <p:txBody>
          <a:bodyPr vert="eaVert" lIns="101596" tIns="50799" rIns="101596" bIns="5079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2A6E2E-C7BF-44E9-8E27-9AF9A70A4E86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E074744-18D6-4DE3-BC4D-5458D95C16C9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832792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78" y="364981"/>
            <a:ext cx="1971065" cy="5811454"/>
          </a:xfrm>
          <a:prstGeom prst="rect">
            <a:avLst/>
          </a:prstGeom>
        </p:spPr>
        <p:txBody>
          <a:bodyPr vert="eaVert" lIns="101596" tIns="50799" rIns="101596" bIns="50799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0" y="364981"/>
            <a:ext cx="5759962" cy="5811454"/>
          </a:xfrm>
          <a:prstGeom prst="rect">
            <a:avLst/>
          </a:prstGeom>
        </p:spPr>
        <p:txBody>
          <a:bodyPr vert="eaVert" lIns="101596" tIns="50799" rIns="101596" bIns="50799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E9861C-249C-4AF5-8825-34E807B01288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F98BCC-0AE8-4FEA-ACE3-2D616A28065D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0292922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13" y="1123176"/>
            <a:ext cx="6856789" cy="2387495"/>
          </a:xfrm>
          <a:prstGeom prst="rect">
            <a:avLst/>
          </a:prstGeom>
        </p:spPr>
        <p:txBody>
          <a:bodyPr lIns="101591" tIns="50796" rIns="101591" bIns="50796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13" y="3601411"/>
            <a:ext cx="6856789" cy="1655519"/>
          </a:xfrm>
          <a:prstGeom prst="rect">
            <a:avLst/>
          </a:prstGeom>
        </p:spPr>
        <p:txBody>
          <a:bodyPr lIns="101591" tIns="50796" rIns="101591" bIns="50796"/>
          <a:lstStyle>
            <a:lvl1pPr marL="0" indent="0" algn="ctr">
              <a:buNone/>
              <a:defRPr sz="2700"/>
            </a:lvl1pPr>
            <a:lvl2pPr marL="507953" indent="0" algn="ctr">
              <a:buNone/>
              <a:defRPr sz="2200"/>
            </a:lvl2pPr>
            <a:lvl3pPr marL="1015906" indent="0" algn="ctr">
              <a:buNone/>
              <a:defRPr sz="2000"/>
            </a:lvl3pPr>
            <a:lvl4pPr marL="1523859" indent="0" algn="ctr">
              <a:buNone/>
              <a:defRPr sz="1800"/>
            </a:lvl4pPr>
            <a:lvl5pPr marL="2031814" indent="0" algn="ctr">
              <a:buNone/>
              <a:defRPr sz="1800"/>
            </a:lvl5pPr>
            <a:lvl6pPr marL="2539769" indent="0" algn="ctr">
              <a:buNone/>
              <a:defRPr sz="1800"/>
            </a:lvl6pPr>
            <a:lvl7pPr marL="3047720" indent="0" algn="ctr">
              <a:buNone/>
              <a:defRPr sz="1800"/>
            </a:lvl7pPr>
            <a:lvl8pPr marL="3555675" indent="0" algn="ctr">
              <a:buNone/>
              <a:defRPr sz="1800"/>
            </a:lvl8pPr>
            <a:lvl9pPr marL="4063630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095D46-B0B9-427E-A304-A92841538796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B30E2B-9920-434B-A43F-E75438B0CF8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387761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1" y="364988"/>
            <a:ext cx="7885873" cy="1324817"/>
          </a:xfrm>
          <a:prstGeom prst="rect">
            <a:avLst/>
          </a:prstGeom>
        </p:spPr>
        <p:txBody>
          <a:bodyPr lIns="101591" tIns="50796" rIns="101591" bIns="5079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71" y="1824913"/>
            <a:ext cx="7885873" cy="4351533"/>
          </a:xfrm>
          <a:prstGeom prst="rect">
            <a:avLst/>
          </a:prstGeom>
        </p:spPr>
        <p:txBody>
          <a:bodyPr lIns="101591" tIns="50796" rIns="101591" bIns="5079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604131-314B-46CD-AF3C-55FDCCD63622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26503A3-C169-45DE-BD41-AEF31621D6D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498131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31" y="1709974"/>
            <a:ext cx="7885872" cy="2853299"/>
          </a:xfrm>
          <a:prstGeom prst="rect">
            <a:avLst/>
          </a:prstGeom>
        </p:spPr>
        <p:txBody>
          <a:bodyPr lIns="101591" tIns="50796" rIns="101591" bIns="50796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31" y="4589476"/>
            <a:ext cx="7885872" cy="1500250"/>
          </a:xfrm>
          <a:prstGeom prst="rect">
            <a:avLst/>
          </a:prstGeom>
        </p:spPr>
        <p:txBody>
          <a:bodyPr lIns="101591" tIns="50796" rIns="101591" bIns="50796"/>
          <a:lstStyle>
            <a:lvl1pPr marL="0" indent="0">
              <a:buNone/>
              <a:defRPr sz="2700"/>
            </a:lvl1pPr>
            <a:lvl2pPr marL="507953" indent="0">
              <a:buNone/>
              <a:defRPr sz="2200"/>
            </a:lvl2pPr>
            <a:lvl3pPr marL="1015906" indent="0">
              <a:buNone/>
              <a:defRPr sz="2000"/>
            </a:lvl3pPr>
            <a:lvl4pPr marL="1523859" indent="0">
              <a:buNone/>
              <a:defRPr sz="1800"/>
            </a:lvl4pPr>
            <a:lvl5pPr marL="2031814" indent="0">
              <a:buNone/>
              <a:defRPr sz="1800"/>
            </a:lvl5pPr>
            <a:lvl6pPr marL="2539769" indent="0">
              <a:buNone/>
              <a:defRPr sz="1800"/>
            </a:lvl6pPr>
            <a:lvl7pPr marL="3047720" indent="0">
              <a:buNone/>
              <a:defRPr sz="1800"/>
            </a:lvl7pPr>
            <a:lvl8pPr marL="3555675" indent="0">
              <a:buNone/>
              <a:defRPr sz="1800"/>
            </a:lvl8pPr>
            <a:lvl9pPr marL="406363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56DC6-C124-4F67-BBE8-EBC3A5C4C5EE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32AF0A-5262-4B07-A1CF-3E39944F90B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58807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451651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1" y="364988"/>
            <a:ext cx="7885873" cy="1324817"/>
          </a:xfrm>
          <a:prstGeom prst="rect">
            <a:avLst/>
          </a:prstGeom>
        </p:spPr>
        <p:txBody>
          <a:bodyPr lIns="101591" tIns="50796" rIns="101591" bIns="5079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13"/>
            <a:ext cx="3864707" cy="4351533"/>
          </a:xfrm>
          <a:prstGeom prst="rect">
            <a:avLst/>
          </a:prstGeom>
        </p:spPr>
        <p:txBody>
          <a:bodyPr lIns="101591" tIns="50796" rIns="101591" bIns="5079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13"/>
            <a:ext cx="3866320" cy="4351533"/>
          </a:xfrm>
          <a:prstGeom prst="rect">
            <a:avLst/>
          </a:prstGeom>
        </p:spPr>
        <p:txBody>
          <a:bodyPr lIns="101591" tIns="50796" rIns="101591" bIns="5079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26BF7B-30C7-4623-95A6-6F7C0B95FBAE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DA81B6-A7FB-4120-A339-232B756B596C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4978337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9" y="364988"/>
            <a:ext cx="7887486" cy="1324817"/>
          </a:xfrm>
          <a:prstGeom prst="rect">
            <a:avLst/>
          </a:prstGeom>
        </p:spPr>
        <p:txBody>
          <a:bodyPr lIns="101591" tIns="50796" rIns="101591" bIns="5079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9" y="1681732"/>
            <a:ext cx="3869546" cy="822718"/>
          </a:xfrm>
          <a:prstGeom prst="rect">
            <a:avLst/>
          </a:prstGeom>
        </p:spPr>
        <p:txBody>
          <a:bodyPr lIns="101591" tIns="50796" rIns="101591" bIns="50796" anchor="b"/>
          <a:lstStyle>
            <a:lvl1pPr marL="0" indent="0">
              <a:buNone/>
              <a:defRPr sz="2700" b="1"/>
            </a:lvl1pPr>
            <a:lvl2pPr marL="507953" indent="0">
              <a:buNone/>
              <a:defRPr sz="2200" b="1"/>
            </a:lvl2pPr>
            <a:lvl3pPr marL="1015906" indent="0">
              <a:buNone/>
              <a:defRPr sz="2000" b="1"/>
            </a:lvl3pPr>
            <a:lvl4pPr marL="1523859" indent="0">
              <a:buNone/>
              <a:defRPr sz="1800" b="1"/>
            </a:lvl4pPr>
            <a:lvl5pPr marL="2031814" indent="0">
              <a:buNone/>
              <a:defRPr sz="1800" b="1"/>
            </a:lvl5pPr>
            <a:lvl6pPr marL="2539769" indent="0">
              <a:buNone/>
              <a:defRPr sz="1800" b="1"/>
            </a:lvl6pPr>
            <a:lvl7pPr marL="3047720" indent="0">
              <a:buNone/>
              <a:defRPr sz="1800" b="1"/>
            </a:lvl7pPr>
            <a:lvl8pPr marL="3555675" indent="0">
              <a:buNone/>
              <a:defRPr sz="1800" b="1"/>
            </a:lvl8pPr>
            <a:lvl9pPr marL="4063630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9" y="2504454"/>
            <a:ext cx="3869546" cy="3686099"/>
          </a:xfrm>
          <a:prstGeom prst="rect">
            <a:avLst/>
          </a:prstGeom>
        </p:spPr>
        <p:txBody>
          <a:bodyPr lIns="101591" tIns="50796" rIns="101591" bIns="5079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66" y="1681732"/>
            <a:ext cx="3887289" cy="822718"/>
          </a:xfrm>
          <a:prstGeom prst="rect">
            <a:avLst/>
          </a:prstGeom>
        </p:spPr>
        <p:txBody>
          <a:bodyPr lIns="101591" tIns="50796" rIns="101591" bIns="50796" anchor="b"/>
          <a:lstStyle>
            <a:lvl1pPr marL="0" indent="0">
              <a:buNone/>
              <a:defRPr sz="2700" b="1"/>
            </a:lvl1pPr>
            <a:lvl2pPr marL="507953" indent="0">
              <a:buNone/>
              <a:defRPr sz="2200" b="1"/>
            </a:lvl2pPr>
            <a:lvl3pPr marL="1015906" indent="0">
              <a:buNone/>
              <a:defRPr sz="2000" b="1"/>
            </a:lvl3pPr>
            <a:lvl4pPr marL="1523859" indent="0">
              <a:buNone/>
              <a:defRPr sz="1800" b="1"/>
            </a:lvl4pPr>
            <a:lvl5pPr marL="2031814" indent="0">
              <a:buNone/>
              <a:defRPr sz="1800" b="1"/>
            </a:lvl5pPr>
            <a:lvl6pPr marL="2539769" indent="0">
              <a:buNone/>
              <a:defRPr sz="1800" b="1"/>
            </a:lvl6pPr>
            <a:lvl7pPr marL="3047720" indent="0">
              <a:buNone/>
              <a:defRPr sz="1800" b="1"/>
            </a:lvl7pPr>
            <a:lvl8pPr marL="3555675" indent="0">
              <a:buNone/>
              <a:defRPr sz="1800" b="1"/>
            </a:lvl8pPr>
            <a:lvl9pPr marL="4063630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66" y="2504454"/>
            <a:ext cx="3887289" cy="3686099"/>
          </a:xfrm>
          <a:prstGeom prst="rect">
            <a:avLst/>
          </a:prstGeom>
        </p:spPr>
        <p:txBody>
          <a:bodyPr lIns="101591" tIns="50796" rIns="101591" bIns="5079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3AA1EB-86A1-4DF1-9302-EED04E6CA022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7F4CB9-E3C1-4CF5-A184-13F71BE976C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6767258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1" y="364988"/>
            <a:ext cx="7885873" cy="1324817"/>
          </a:xfrm>
          <a:prstGeom prst="rect">
            <a:avLst/>
          </a:prstGeom>
        </p:spPr>
        <p:txBody>
          <a:bodyPr lIns="101591" tIns="50796" rIns="101591" bIns="5079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232C40-147F-4AB9-9311-D30B5F3DDC31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84845BB-4962-4948-9A74-1E83076B2850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1252481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1B0AC2-C1F4-49B5-A93B-9603FB0216CB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B482C4-69C2-4DA7-9DB3-FAFB39620E2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348820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49"/>
            <a:ext cx="2950146" cy="1599057"/>
          </a:xfrm>
          <a:prstGeom prst="rect">
            <a:avLst/>
          </a:prstGeom>
        </p:spPr>
        <p:txBody>
          <a:bodyPr lIns="101591" tIns="50796" rIns="101591" bIns="50796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294" y="988068"/>
            <a:ext cx="4629261" cy="4873798"/>
          </a:xfrm>
          <a:prstGeom prst="rect">
            <a:avLst/>
          </a:prstGeom>
        </p:spPr>
        <p:txBody>
          <a:bodyPr lIns="101591" tIns="50796" rIns="101591" bIns="50796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4"/>
            <a:ext cx="2950146" cy="3813137"/>
          </a:xfrm>
          <a:prstGeom prst="rect">
            <a:avLst/>
          </a:prstGeom>
        </p:spPr>
        <p:txBody>
          <a:bodyPr lIns="101591" tIns="50796" rIns="101591" bIns="50796"/>
          <a:lstStyle>
            <a:lvl1pPr marL="0" indent="0">
              <a:buNone/>
              <a:defRPr sz="1800"/>
            </a:lvl1pPr>
            <a:lvl2pPr marL="507953" indent="0">
              <a:buNone/>
              <a:defRPr sz="1600"/>
            </a:lvl2pPr>
            <a:lvl3pPr marL="1015906" indent="0">
              <a:buNone/>
              <a:defRPr sz="1300"/>
            </a:lvl3pPr>
            <a:lvl4pPr marL="1523859" indent="0">
              <a:buNone/>
              <a:defRPr sz="1100"/>
            </a:lvl4pPr>
            <a:lvl5pPr marL="2031814" indent="0">
              <a:buNone/>
              <a:defRPr sz="1100"/>
            </a:lvl5pPr>
            <a:lvl6pPr marL="2539769" indent="0">
              <a:buNone/>
              <a:defRPr sz="1100"/>
            </a:lvl6pPr>
            <a:lvl7pPr marL="3047720" indent="0">
              <a:buNone/>
              <a:defRPr sz="1100"/>
            </a:lvl7pPr>
            <a:lvl8pPr marL="3555675" indent="0">
              <a:buNone/>
              <a:defRPr sz="1100"/>
            </a:lvl8pPr>
            <a:lvl9pPr marL="406363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92B1BB-A0A9-43E8-B903-C0834785FBB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DF88B10-BF64-475C-9ADE-4138E082BF19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7602841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49"/>
            <a:ext cx="2950146" cy="1599057"/>
          </a:xfrm>
          <a:prstGeom prst="rect">
            <a:avLst/>
          </a:prstGeom>
        </p:spPr>
        <p:txBody>
          <a:bodyPr lIns="101591" tIns="50796" rIns="101591" bIns="50796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294" y="988068"/>
            <a:ext cx="4629261" cy="4873798"/>
          </a:xfrm>
          <a:prstGeom prst="rect">
            <a:avLst/>
          </a:prstGeom>
        </p:spPr>
        <p:txBody>
          <a:bodyPr lIns="101591" tIns="50796" rIns="101591" bIns="50796"/>
          <a:lstStyle>
            <a:lvl1pPr marL="0" indent="0">
              <a:buNone/>
              <a:defRPr sz="3600"/>
            </a:lvl1pPr>
            <a:lvl2pPr marL="507953" indent="0">
              <a:buNone/>
              <a:defRPr sz="3100"/>
            </a:lvl2pPr>
            <a:lvl3pPr marL="1015906" indent="0">
              <a:buNone/>
              <a:defRPr sz="2700"/>
            </a:lvl3pPr>
            <a:lvl4pPr marL="1523859" indent="0">
              <a:buNone/>
              <a:defRPr sz="2200"/>
            </a:lvl4pPr>
            <a:lvl5pPr marL="2031814" indent="0">
              <a:buNone/>
              <a:defRPr sz="2200"/>
            </a:lvl5pPr>
            <a:lvl6pPr marL="2539769" indent="0">
              <a:buNone/>
              <a:defRPr sz="2200"/>
            </a:lvl6pPr>
            <a:lvl7pPr marL="3047720" indent="0">
              <a:buNone/>
              <a:defRPr sz="2200"/>
            </a:lvl7pPr>
            <a:lvl8pPr marL="3555675" indent="0">
              <a:buNone/>
              <a:defRPr sz="2200"/>
            </a:lvl8pPr>
            <a:lvl9pPr marL="4063630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4"/>
            <a:ext cx="2950146" cy="3813137"/>
          </a:xfrm>
          <a:prstGeom prst="rect">
            <a:avLst/>
          </a:prstGeom>
        </p:spPr>
        <p:txBody>
          <a:bodyPr lIns="101591" tIns="50796" rIns="101591" bIns="50796"/>
          <a:lstStyle>
            <a:lvl1pPr marL="0" indent="0">
              <a:buNone/>
              <a:defRPr sz="1800"/>
            </a:lvl1pPr>
            <a:lvl2pPr marL="507953" indent="0">
              <a:buNone/>
              <a:defRPr sz="1600"/>
            </a:lvl2pPr>
            <a:lvl3pPr marL="1015906" indent="0">
              <a:buNone/>
              <a:defRPr sz="1300"/>
            </a:lvl3pPr>
            <a:lvl4pPr marL="1523859" indent="0">
              <a:buNone/>
              <a:defRPr sz="1100"/>
            </a:lvl4pPr>
            <a:lvl5pPr marL="2031814" indent="0">
              <a:buNone/>
              <a:defRPr sz="1100"/>
            </a:lvl5pPr>
            <a:lvl6pPr marL="2539769" indent="0">
              <a:buNone/>
              <a:defRPr sz="1100"/>
            </a:lvl6pPr>
            <a:lvl7pPr marL="3047720" indent="0">
              <a:buNone/>
              <a:defRPr sz="1100"/>
            </a:lvl7pPr>
            <a:lvl8pPr marL="3555675" indent="0">
              <a:buNone/>
              <a:defRPr sz="1100"/>
            </a:lvl8pPr>
            <a:lvl9pPr marL="406363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2E67D6-0984-4C15-A180-EE5FE4B6530F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49D5FE-C0B3-4FE1-A812-B4A1BA023B38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565572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1" y="364988"/>
            <a:ext cx="7885873" cy="1324817"/>
          </a:xfrm>
          <a:prstGeom prst="rect">
            <a:avLst/>
          </a:prstGeom>
        </p:spPr>
        <p:txBody>
          <a:bodyPr lIns="101591" tIns="50796" rIns="101591" bIns="5079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1" y="1824913"/>
            <a:ext cx="7885873" cy="4351533"/>
          </a:xfrm>
          <a:prstGeom prst="rect">
            <a:avLst/>
          </a:prstGeom>
        </p:spPr>
        <p:txBody>
          <a:bodyPr vert="eaVert" lIns="101591" tIns="50796" rIns="101591" bIns="5079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B0ED4-D915-4032-AA5D-EF8CFD2C7255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33B7BB-4351-41B2-B3D3-F945B9C5CB75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065707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79" y="364981"/>
            <a:ext cx="1971065" cy="5811454"/>
          </a:xfrm>
          <a:prstGeom prst="rect">
            <a:avLst/>
          </a:prstGeom>
        </p:spPr>
        <p:txBody>
          <a:bodyPr vert="eaVert" lIns="101591" tIns="50796" rIns="101591" bIns="5079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0" y="364981"/>
            <a:ext cx="5759962" cy="5811454"/>
          </a:xfrm>
          <a:prstGeom prst="rect">
            <a:avLst/>
          </a:prstGeom>
        </p:spPr>
        <p:txBody>
          <a:bodyPr vert="eaVert" lIns="101591" tIns="50796" rIns="101591" bIns="5079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D5723E-A240-468B-9078-8E1B784A1641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AAEC0A-19A6-4162-898B-C9D981AF84D9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7488750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14" y="1123176"/>
            <a:ext cx="6856789" cy="2387495"/>
          </a:xfrm>
          <a:prstGeom prst="rect">
            <a:avLst/>
          </a:prstGeom>
        </p:spPr>
        <p:txBody>
          <a:bodyPr lIns="101586" tIns="50793" rIns="101586" bIns="50793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14" y="3601411"/>
            <a:ext cx="6856789" cy="1655519"/>
          </a:xfrm>
          <a:prstGeom prst="rect">
            <a:avLst/>
          </a:prstGeom>
        </p:spPr>
        <p:txBody>
          <a:bodyPr lIns="101586" tIns="50793" rIns="101586" bIns="50793"/>
          <a:lstStyle>
            <a:lvl1pPr marL="0" indent="0" algn="ctr">
              <a:buNone/>
              <a:defRPr sz="2700"/>
            </a:lvl1pPr>
            <a:lvl2pPr marL="507926" indent="0" algn="ctr">
              <a:buNone/>
              <a:defRPr sz="2200"/>
            </a:lvl2pPr>
            <a:lvl3pPr marL="1015853" indent="0" algn="ctr">
              <a:buNone/>
              <a:defRPr sz="2000"/>
            </a:lvl3pPr>
            <a:lvl4pPr marL="1523779" indent="0" algn="ctr">
              <a:buNone/>
              <a:defRPr sz="1800"/>
            </a:lvl4pPr>
            <a:lvl5pPr marL="2031708" indent="0" algn="ctr">
              <a:buNone/>
              <a:defRPr sz="1800"/>
            </a:lvl5pPr>
            <a:lvl6pPr marL="2539636" indent="0" algn="ctr">
              <a:buNone/>
              <a:defRPr sz="1800"/>
            </a:lvl6pPr>
            <a:lvl7pPr marL="3047560" indent="0" algn="ctr">
              <a:buNone/>
              <a:defRPr sz="1800"/>
            </a:lvl7pPr>
            <a:lvl8pPr marL="3555489" indent="0" algn="ctr">
              <a:buNone/>
              <a:defRPr sz="1800"/>
            </a:lvl8pPr>
            <a:lvl9pPr marL="4063417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B599A3-7AD5-4D3F-807D-EE0A3F97989E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D515491-567B-4816-843C-53450C5CD26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4825255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2" y="364990"/>
            <a:ext cx="7885873" cy="1324817"/>
          </a:xfrm>
          <a:prstGeom prst="rect">
            <a:avLst/>
          </a:prstGeom>
        </p:spPr>
        <p:txBody>
          <a:bodyPr lIns="101586" tIns="50793" rIns="101586" bIns="5079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72" y="1824914"/>
            <a:ext cx="7885873" cy="4351533"/>
          </a:xfrm>
          <a:prstGeom prst="rect">
            <a:avLst/>
          </a:prstGeom>
        </p:spPr>
        <p:txBody>
          <a:bodyPr lIns="101586" tIns="50793" rIns="101586" bIns="5079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F3CCB-F81C-43F1-92C5-0C520DD7B4BF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114CE8-C734-4FB7-ADEC-7B1CA769AC7D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32031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41" y="457453"/>
            <a:ext cx="2949575" cy="159919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6736"/>
            <a:ext cx="4629150" cy="487507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41" y="2056644"/>
            <a:ext cx="2949575" cy="381273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6653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32" y="1709975"/>
            <a:ext cx="7885872" cy="2853299"/>
          </a:xfrm>
          <a:prstGeom prst="rect">
            <a:avLst/>
          </a:prstGeom>
        </p:spPr>
        <p:txBody>
          <a:bodyPr lIns="101586" tIns="50793" rIns="101586" bIns="50793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32" y="4589476"/>
            <a:ext cx="7885872" cy="1500250"/>
          </a:xfrm>
          <a:prstGeom prst="rect">
            <a:avLst/>
          </a:prstGeom>
        </p:spPr>
        <p:txBody>
          <a:bodyPr lIns="101586" tIns="50793" rIns="101586" bIns="50793"/>
          <a:lstStyle>
            <a:lvl1pPr marL="0" indent="0">
              <a:buNone/>
              <a:defRPr sz="2700"/>
            </a:lvl1pPr>
            <a:lvl2pPr marL="507926" indent="0">
              <a:buNone/>
              <a:defRPr sz="2200"/>
            </a:lvl2pPr>
            <a:lvl3pPr marL="1015853" indent="0">
              <a:buNone/>
              <a:defRPr sz="2000"/>
            </a:lvl3pPr>
            <a:lvl4pPr marL="1523779" indent="0">
              <a:buNone/>
              <a:defRPr sz="1800"/>
            </a:lvl4pPr>
            <a:lvl5pPr marL="2031708" indent="0">
              <a:buNone/>
              <a:defRPr sz="1800"/>
            </a:lvl5pPr>
            <a:lvl6pPr marL="2539636" indent="0">
              <a:buNone/>
              <a:defRPr sz="1800"/>
            </a:lvl6pPr>
            <a:lvl7pPr marL="3047560" indent="0">
              <a:buNone/>
              <a:defRPr sz="1800"/>
            </a:lvl7pPr>
            <a:lvl8pPr marL="3555489" indent="0">
              <a:buNone/>
              <a:defRPr sz="1800"/>
            </a:lvl8pPr>
            <a:lvl9pPr marL="4063417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2921A0-D4A3-412C-BD81-8AD872DD233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C132EAB-0024-48B3-9539-EE9CA922780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8996844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2" y="364990"/>
            <a:ext cx="7885873" cy="1324817"/>
          </a:xfrm>
          <a:prstGeom prst="rect">
            <a:avLst/>
          </a:prstGeom>
        </p:spPr>
        <p:txBody>
          <a:bodyPr lIns="101586" tIns="50793" rIns="101586" bIns="5079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14"/>
            <a:ext cx="3864707" cy="4351533"/>
          </a:xfrm>
          <a:prstGeom prst="rect">
            <a:avLst/>
          </a:prstGeom>
        </p:spPr>
        <p:txBody>
          <a:bodyPr lIns="101586" tIns="50793" rIns="101586" bIns="5079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14"/>
            <a:ext cx="3866320" cy="4351533"/>
          </a:xfrm>
          <a:prstGeom prst="rect">
            <a:avLst/>
          </a:prstGeom>
        </p:spPr>
        <p:txBody>
          <a:bodyPr lIns="101586" tIns="50793" rIns="101586" bIns="5079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3269E9-3B1B-443D-835A-3A4DF64FB60A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665F706-981E-4348-B954-40FE22C14508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3229887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0" y="364990"/>
            <a:ext cx="7887486" cy="1324817"/>
          </a:xfrm>
          <a:prstGeom prst="rect">
            <a:avLst/>
          </a:prstGeom>
        </p:spPr>
        <p:txBody>
          <a:bodyPr lIns="101586" tIns="50793" rIns="101586" bIns="5079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9" y="1681732"/>
            <a:ext cx="3869546" cy="822718"/>
          </a:xfrm>
          <a:prstGeom prst="rect">
            <a:avLst/>
          </a:prstGeom>
        </p:spPr>
        <p:txBody>
          <a:bodyPr lIns="101586" tIns="50793" rIns="101586" bIns="50793" anchor="b"/>
          <a:lstStyle>
            <a:lvl1pPr marL="0" indent="0">
              <a:buNone/>
              <a:defRPr sz="2700" b="1"/>
            </a:lvl1pPr>
            <a:lvl2pPr marL="507926" indent="0">
              <a:buNone/>
              <a:defRPr sz="2200" b="1"/>
            </a:lvl2pPr>
            <a:lvl3pPr marL="1015853" indent="0">
              <a:buNone/>
              <a:defRPr sz="2000" b="1"/>
            </a:lvl3pPr>
            <a:lvl4pPr marL="1523779" indent="0">
              <a:buNone/>
              <a:defRPr sz="1800" b="1"/>
            </a:lvl4pPr>
            <a:lvl5pPr marL="2031708" indent="0">
              <a:buNone/>
              <a:defRPr sz="1800" b="1"/>
            </a:lvl5pPr>
            <a:lvl6pPr marL="2539636" indent="0">
              <a:buNone/>
              <a:defRPr sz="1800" b="1"/>
            </a:lvl6pPr>
            <a:lvl7pPr marL="3047560" indent="0">
              <a:buNone/>
              <a:defRPr sz="1800" b="1"/>
            </a:lvl7pPr>
            <a:lvl8pPr marL="3555489" indent="0">
              <a:buNone/>
              <a:defRPr sz="1800" b="1"/>
            </a:lvl8pPr>
            <a:lvl9pPr marL="4063417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9" y="2504454"/>
            <a:ext cx="3869546" cy="3686099"/>
          </a:xfrm>
          <a:prstGeom prst="rect">
            <a:avLst/>
          </a:prstGeom>
        </p:spPr>
        <p:txBody>
          <a:bodyPr lIns="101586" tIns="50793" rIns="101586" bIns="5079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69" y="1681732"/>
            <a:ext cx="3887289" cy="822718"/>
          </a:xfrm>
          <a:prstGeom prst="rect">
            <a:avLst/>
          </a:prstGeom>
        </p:spPr>
        <p:txBody>
          <a:bodyPr lIns="101586" tIns="50793" rIns="101586" bIns="50793" anchor="b"/>
          <a:lstStyle>
            <a:lvl1pPr marL="0" indent="0">
              <a:buNone/>
              <a:defRPr sz="2700" b="1"/>
            </a:lvl1pPr>
            <a:lvl2pPr marL="507926" indent="0">
              <a:buNone/>
              <a:defRPr sz="2200" b="1"/>
            </a:lvl2pPr>
            <a:lvl3pPr marL="1015853" indent="0">
              <a:buNone/>
              <a:defRPr sz="2000" b="1"/>
            </a:lvl3pPr>
            <a:lvl4pPr marL="1523779" indent="0">
              <a:buNone/>
              <a:defRPr sz="1800" b="1"/>
            </a:lvl4pPr>
            <a:lvl5pPr marL="2031708" indent="0">
              <a:buNone/>
              <a:defRPr sz="1800" b="1"/>
            </a:lvl5pPr>
            <a:lvl6pPr marL="2539636" indent="0">
              <a:buNone/>
              <a:defRPr sz="1800" b="1"/>
            </a:lvl6pPr>
            <a:lvl7pPr marL="3047560" indent="0">
              <a:buNone/>
              <a:defRPr sz="1800" b="1"/>
            </a:lvl7pPr>
            <a:lvl8pPr marL="3555489" indent="0">
              <a:buNone/>
              <a:defRPr sz="1800" b="1"/>
            </a:lvl8pPr>
            <a:lvl9pPr marL="4063417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69" y="2504454"/>
            <a:ext cx="3887289" cy="3686099"/>
          </a:xfrm>
          <a:prstGeom prst="rect">
            <a:avLst/>
          </a:prstGeom>
        </p:spPr>
        <p:txBody>
          <a:bodyPr lIns="101586" tIns="50793" rIns="101586" bIns="5079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DB2F15-3186-452F-AF9C-FBE26DA00676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8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4AC76C-48DA-4426-ABEE-D1D0DA27430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3345202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2" y="364990"/>
            <a:ext cx="7885873" cy="1324817"/>
          </a:xfrm>
          <a:prstGeom prst="rect">
            <a:avLst/>
          </a:prstGeom>
        </p:spPr>
        <p:txBody>
          <a:bodyPr lIns="101586" tIns="50793" rIns="101586" bIns="5079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D94CD2-4962-46A8-B7CE-DAF3ACC38612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4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EAABBD-6ABD-4632-AEFF-4FEB29AC2295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4673806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C54B80-7FF2-4890-A9FE-3F922F755A2C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3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37888A-53ED-4DF8-8B9A-07FCC4BFAE4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1972935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0"/>
            <a:ext cx="2950146" cy="1599057"/>
          </a:xfrm>
          <a:prstGeom prst="rect">
            <a:avLst/>
          </a:prstGeom>
        </p:spPr>
        <p:txBody>
          <a:bodyPr lIns="101586" tIns="50793" rIns="101586" bIns="50793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297" y="988068"/>
            <a:ext cx="4629261" cy="4873798"/>
          </a:xfrm>
          <a:prstGeom prst="rect">
            <a:avLst/>
          </a:prstGeom>
        </p:spPr>
        <p:txBody>
          <a:bodyPr lIns="101586" tIns="50793" rIns="101586" bIns="50793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4"/>
            <a:ext cx="2950146" cy="3813137"/>
          </a:xfrm>
          <a:prstGeom prst="rect">
            <a:avLst/>
          </a:prstGeom>
        </p:spPr>
        <p:txBody>
          <a:bodyPr lIns="101586" tIns="50793" rIns="101586" bIns="50793"/>
          <a:lstStyle>
            <a:lvl1pPr marL="0" indent="0">
              <a:buNone/>
              <a:defRPr sz="1800"/>
            </a:lvl1pPr>
            <a:lvl2pPr marL="507926" indent="0">
              <a:buNone/>
              <a:defRPr sz="1600"/>
            </a:lvl2pPr>
            <a:lvl3pPr marL="1015853" indent="0">
              <a:buNone/>
              <a:defRPr sz="1300"/>
            </a:lvl3pPr>
            <a:lvl4pPr marL="1523779" indent="0">
              <a:buNone/>
              <a:defRPr sz="1100"/>
            </a:lvl4pPr>
            <a:lvl5pPr marL="2031708" indent="0">
              <a:buNone/>
              <a:defRPr sz="1100"/>
            </a:lvl5pPr>
            <a:lvl6pPr marL="2539636" indent="0">
              <a:buNone/>
              <a:defRPr sz="1100"/>
            </a:lvl6pPr>
            <a:lvl7pPr marL="3047560" indent="0">
              <a:buNone/>
              <a:defRPr sz="1100"/>
            </a:lvl7pPr>
            <a:lvl8pPr marL="3555489" indent="0">
              <a:buNone/>
              <a:defRPr sz="1100"/>
            </a:lvl8pPr>
            <a:lvl9pPr marL="4063417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91E335-1850-4051-AB74-841405197958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BF331A-AB78-4E47-AC54-C7821AA5D86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3989690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0"/>
            <a:ext cx="2950146" cy="1599057"/>
          </a:xfrm>
          <a:prstGeom prst="rect">
            <a:avLst/>
          </a:prstGeom>
        </p:spPr>
        <p:txBody>
          <a:bodyPr lIns="101586" tIns="50793" rIns="101586" bIns="50793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297" y="988068"/>
            <a:ext cx="4629261" cy="4873798"/>
          </a:xfrm>
          <a:prstGeom prst="rect">
            <a:avLst/>
          </a:prstGeom>
        </p:spPr>
        <p:txBody>
          <a:bodyPr lIns="101586" tIns="50793" rIns="101586" bIns="50793"/>
          <a:lstStyle>
            <a:lvl1pPr marL="0" indent="0">
              <a:buNone/>
              <a:defRPr sz="3600"/>
            </a:lvl1pPr>
            <a:lvl2pPr marL="507926" indent="0">
              <a:buNone/>
              <a:defRPr sz="3100"/>
            </a:lvl2pPr>
            <a:lvl3pPr marL="1015853" indent="0">
              <a:buNone/>
              <a:defRPr sz="2700"/>
            </a:lvl3pPr>
            <a:lvl4pPr marL="1523779" indent="0">
              <a:buNone/>
              <a:defRPr sz="2200"/>
            </a:lvl4pPr>
            <a:lvl5pPr marL="2031708" indent="0">
              <a:buNone/>
              <a:defRPr sz="2200"/>
            </a:lvl5pPr>
            <a:lvl6pPr marL="2539636" indent="0">
              <a:buNone/>
              <a:defRPr sz="2200"/>
            </a:lvl6pPr>
            <a:lvl7pPr marL="3047560" indent="0">
              <a:buNone/>
              <a:defRPr sz="2200"/>
            </a:lvl7pPr>
            <a:lvl8pPr marL="3555489" indent="0">
              <a:buNone/>
              <a:defRPr sz="2200"/>
            </a:lvl8pPr>
            <a:lvl9pPr marL="4063417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4"/>
            <a:ext cx="2950146" cy="3813137"/>
          </a:xfrm>
          <a:prstGeom prst="rect">
            <a:avLst/>
          </a:prstGeom>
        </p:spPr>
        <p:txBody>
          <a:bodyPr lIns="101586" tIns="50793" rIns="101586" bIns="50793"/>
          <a:lstStyle>
            <a:lvl1pPr marL="0" indent="0">
              <a:buNone/>
              <a:defRPr sz="1800"/>
            </a:lvl1pPr>
            <a:lvl2pPr marL="507926" indent="0">
              <a:buNone/>
              <a:defRPr sz="1600"/>
            </a:lvl2pPr>
            <a:lvl3pPr marL="1015853" indent="0">
              <a:buNone/>
              <a:defRPr sz="1300"/>
            </a:lvl3pPr>
            <a:lvl4pPr marL="1523779" indent="0">
              <a:buNone/>
              <a:defRPr sz="1100"/>
            </a:lvl4pPr>
            <a:lvl5pPr marL="2031708" indent="0">
              <a:buNone/>
              <a:defRPr sz="1100"/>
            </a:lvl5pPr>
            <a:lvl6pPr marL="2539636" indent="0">
              <a:buNone/>
              <a:defRPr sz="1100"/>
            </a:lvl6pPr>
            <a:lvl7pPr marL="3047560" indent="0">
              <a:buNone/>
              <a:defRPr sz="1100"/>
            </a:lvl7pPr>
            <a:lvl8pPr marL="3555489" indent="0">
              <a:buNone/>
              <a:defRPr sz="1100"/>
            </a:lvl8pPr>
            <a:lvl9pPr marL="4063417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F2E54E-D9C4-472F-870D-4D024F62DBF3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B55C145-072B-4CF0-9033-35CC5D62FB6A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1279586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2" y="364990"/>
            <a:ext cx="7885873" cy="1324817"/>
          </a:xfrm>
          <a:prstGeom prst="rect">
            <a:avLst/>
          </a:prstGeom>
        </p:spPr>
        <p:txBody>
          <a:bodyPr lIns="101586" tIns="50793" rIns="101586" bIns="5079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2" y="1824914"/>
            <a:ext cx="7885873" cy="4351533"/>
          </a:xfrm>
          <a:prstGeom prst="rect">
            <a:avLst/>
          </a:prstGeom>
        </p:spPr>
        <p:txBody>
          <a:bodyPr vert="eaVert" lIns="101586" tIns="50793" rIns="101586" bIns="5079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A4C30D-80BD-441B-869A-19B9791D0A8F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C1AC68-B6EB-42A3-A939-07259FD66360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3398884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80" y="364981"/>
            <a:ext cx="1971065" cy="5811454"/>
          </a:xfrm>
          <a:prstGeom prst="rect">
            <a:avLst/>
          </a:prstGeom>
        </p:spPr>
        <p:txBody>
          <a:bodyPr vert="eaVert" lIns="101586" tIns="50793" rIns="101586" bIns="50793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0" y="364981"/>
            <a:ext cx="5759962" cy="5811454"/>
          </a:xfrm>
          <a:prstGeom prst="rect">
            <a:avLst/>
          </a:prstGeom>
        </p:spPr>
        <p:txBody>
          <a:bodyPr vert="eaVert" lIns="101586" tIns="50793" rIns="101586" bIns="50793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2E705B-D027-4149-B1B4-1380ED492652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770807-DC27-4698-99EC-F42E50114E8D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1520885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615" y="1123176"/>
            <a:ext cx="6856789" cy="2387495"/>
          </a:xfrm>
          <a:prstGeom prst="rect">
            <a:avLst/>
          </a:prstGeom>
        </p:spPr>
        <p:txBody>
          <a:bodyPr lIns="101581" tIns="50791" rIns="101581" bIns="50791" anchor="b"/>
          <a:lstStyle>
            <a:lvl1pPr algn="ctr"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615" y="3601411"/>
            <a:ext cx="6856789" cy="1655519"/>
          </a:xfrm>
          <a:prstGeom prst="rect">
            <a:avLst/>
          </a:prstGeom>
        </p:spPr>
        <p:txBody>
          <a:bodyPr lIns="101581" tIns="50791" rIns="101581" bIns="50791"/>
          <a:lstStyle>
            <a:lvl1pPr marL="0" indent="0" algn="ctr">
              <a:buNone/>
              <a:defRPr sz="2700"/>
            </a:lvl1pPr>
            <a:lvl2pPr marL="507900" indent="0" algn="ctr">
              <a:buNone/>
              <a:defRPr sz="2200"/>
            </a:lvl2pPr>
            <a:lvl3pPr marL="1015800" indent="0" algn="ctr">
              <a:buNone/>
              <a:defRPr sz="2000"/>
            </a:lvl3pPr>
            <a:lvl4pPr marL="1523699" indent="0" algn="ctr">
              <a:buNone/>
              <a:defRPr sz="1800"/>
            </a:lvl4pPr>
            <a:lvl5pPr marL="2031602" indent="0" algn="ctr">
              <a:buNone/>
              <a:defRPr sz="1800"/>
            </a:lvl5pPr>
            <a:lvl6pPr marL="2539503" indent="0" algn="ctr">
              <a:buNone/>
              <a:defRPr sz="1800"/>
            </a:lvl6pPr>
            <a:lvl7pPr marL="3047400" indent="0" algn="ctr">
              <a:buNone/>
              <a:defRPr sz="1800"/>
            </a:lvl7pPr>
            <a:lvl8pPr marL="3555303" indent="0" algn="ctr">
              <a:buNone/>
              <a:defRPr sz="1800"/>
            </a:lvl8pPr>
            <a:lvl9pPr marL="4063205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A461CB-536C-496A-9BFA-54139766733E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4456FD-BE94-4773-8EE5-C99E7FB6DE0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92657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41" y="457453"/>
            <a:ext cx="2949575" cy="159919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6736"/>
            <a:ext cx="4629150" cy="487507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>
                <a:sym typeface="Arial" panose="020B0604020202020204" pitchFamily="34" charset="0"/>
              </a:rPr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41" y="2056644"/>
            <a:ext cx="2949575" cy="381273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98082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3" y="364995"/>
            <a:ext cx="7885873" cy="1324817"/>
          </a:xfrm>
          <a:prstGeom prst="rect">
            <a:avLst/>
          </a:prstGeom>
        </p:spPr>
        <p:txBody>
          <a:bodyPr lIns="101581" tIns="50791" rIns="101581" bIns="5079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9073" y="1824915"/>
            <a:ext cx="7885873" cy="4351533"/>
          </a:xfrm>
          <a:prstGeom prst="rect">
            <a:avLst/>
          </a:prstGeom>
        </p:spPr>
        <p:txBody>
          <a:bodyPr lIns="101581" tIns="50791" rIns="101581" bIns="5079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5886B0-4846-43B9-84C2-72793AF3E507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D21F60D-73A7-430C-B03F-BD70E50DF7C5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072071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33" y="1709977"/>
            <a:ext cx="7885872" cy="2853299"/>
          </a:xfrm>
          <a:prstGeom prst="rect">
            <a:avLst/>
          </a:prstGeom>
        </p:spPr>
        <p:txBody>
          <a:bodyPr lIns="101581" tIns="50791" rIns="101581" bIns="50791" anchor="b"/>
          <a:lstStyle>
            <a:lvl1pPr>
              <a:defRPr sz="67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4233" y="4589476"/>
            <a:ext cx="7885872" cy="1500250"/>
          </a:xfrm>
          <a:prstGeom prst="rect">
            <a:avLst/>
          </a:prstGeom>
        </p:spPr>
        <p:txBody>
          <a:bodyPr lIns="101581" tIns="50791" rIns="101581" bIns="50791"/>
          <a:lstStyle>
            <a:lvl1pPr marL="0" indent="0">
              <a:buNone/>
              <a:defRPr sz="2700"/>
            </a:lvl1pPr>
            <a:lvl2pPr marL="507900" indent="0">
              <a:buNone/>
              <a:defRPr sz="2200"/>
            </a:lvl2pPr>
            <a:lvl3pPr marL="1015800" indent="0">
              <a:buNone/>
              <a:defRPr sz="2000"/>
            </a:lvl3pPr>
            <a:lvl4pPr marL="1523699" indent="0">
              <a:buNone/>
              <a:defRPr sz="1800"/>
            </a:lvl4pPr>
            <a:lvl5pPr marL="2031602" indent="0">
              <a:buNone/>
              <a:defRPr sz="1800"/>
            </a:lvl5pPr>
            <a:lvl6pPr marL="2539503" indent="0">
              <a:buNone/>
              <a:defRPr sz="1800"/>
            </a:lvl6pPr>
            <a:lvl7pPr marL="3047400" indent="0">
              <a:buNone/>
              <a:defRPr sz="1800"/>
            </a:lvl7pPr>
            <a:lvl8pPr marL="3555303" indent="0">
              <a:buNone/>
              <a:defRPr sz="1800"/>
            </a:lvl8pPr>
            <a:lvl9pPr marL="4063205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AC5BE1-9A3E-4F36-A34D-6D8157398347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960D6E0-89AB-40FE-9E0C-5B850C4BA26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2993598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3" y="364995"/>
            <a:ext cx="7885873" cy="1324817"/>
          </a:xfrm>
          <a:prstGeom prst="rect">
            <a:avLst/>
          </a:prstGeom>
        </p:spPr>
        <p:txBody>
          <a:bodyPr lIns="101581" tIns="50791" rIns="101581" bIns="5079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065" y="1824915"/>
            <a:ext cx="3864707" cy="4351533"/>
          </a:xfrm>
          <a:prstGeom prst="rect">
            <a:avLst/>
          </a:prstGeom>
        </p:spPr>
        <p:txBody>
          <a:bodyPr lIns="101581" tIns="50791" rIns="101581" bIns="5079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617" y="1824915"/>
            <a:ext cx="3866320" cy="4351533"/>
          </a:xfrm>
          <a:prstGeom prst="rect">
            <a:avLst/>
          </a:prstGeom>
        </p:spPr>
        <p:txBody>
          <a:bodyPr lIns="101581" tIns="50791" rIns="101581" bIns="5079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ADAA5E-42BF-4C94-84F1-F0A0A09C6D8C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BCA008-057C-445F-AA0F-7A3A9E0B5BC8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9078445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1" y="364995"/>
            <a:ext cx="7887486" cy="1324817"/>
          </a:xfrm>
          <a:prstGeom prst="rect">
            <a:avLst/>
          </a:prstGeom>
        </p:spPr>
        <p:txBody>
          <a:bodyPr lIns="101581" tIns="50791" rIns="101581" bIns="5079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069" y="1681732"/>
            <a:ext cx="3869546" cy="822718"/>
          </a:xfrm>
          <a:prstGeom prst="rect">
            <a:avLst/>
          </a:prstGeom>
        </p:spPr>
        <p:txBody>
          <a:bodyPr lIns="101581" tIns="50791" rIns="101581" bIns="50791" anchor="b"/>
          <a:lstStyle>
            <a:lvl1pPr marL="0" indent="0">
              <a:buNone/>
              <a:defRPr sz="2700" b="1"/>
            </a:lvl1pPr>
            <a:lvl2pPr marL="507900" indent="0">
              <a:buNone/>
              <a:defRPr sz="2200" b="1"/>
            </a:lvl2pPr>
            <a:lvl3pPr marL="1015800" indent="0">
              <a:buNone/>
              <a:defRPr sz="2000" b="1"/>
            </a:lvl3pPr>
            <a:lvl4pPr marL="1523699" indent="0">
              <a:buNone/>
              <a:defRPr sz="1800" b="1"/>
            </a:lvl4pPr>
            <a:lvl5pPr marL="2031602" indent="0">
              <a:buNone/>
              <a:defRPr sz="1800" b="1"/>
            </a:lvl5pPr>
            <a:lvl6pPr marL="2539503" indent="0">
              <a:buNone/>
              <a:defRPr sz="1800" b="1"/>
            </a:lvl6pPr>
            <a:lvl7pPr marL="3047400" indent="0">
              <a:buNone/>
              <a:defRPr sz="1800" b="1"/>
            </a:lvl7pPr>
            <a:lvl8pPr marL="3555303" indent="0">
              <a:buNone/>
              <a:defRPr sz="1800" b="1"/>
            </a:lvl8pPr>
            <a:lvl9pPr marL="4063205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069" y="2504454"/>
            <a:ext cx="3869546" cy="3686099"/>
          </a:xfrm>
          <a:prstGeom prst="rect">
            <a:avLst/>
          </a:prstGeom>
        </p:spPr>
        <p:txBody>
          <a:bodyPr lIns="101581" tIns="50791" rIns="101581" bIns="5079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269" y="1681732"/>
            <a:ext cx="3887289" cy="822718"/>
          </a:xfrm>
          <a:prstGeom prst="rect">
            <a:avLst/>
          </a:prstGeom>
        </p:spPr>
        <p:txBody>
          <a:bodyPr lIns="101581" tIns="50791" rIns="101581" bIns="50791" anchor="b"/>
          <a:lstStyle>
            <a:lvl1pPr marL="0" indent="0">
              <a:buNone/>
              <a:defRPr sz="2700" b="1"/>
            </a:lvl1pPr>
            <a:lvl2pPr marL="507900" indent="0">
              <a:buNone/>
              <a:defRPr sz="2200" b="1"/>
            </a:lvl2pPr>
            <a:lvl3pPr marL="1015800" indent="0">
              <a:buNone/>
              <a:defRPr sz="2000" b="1"/>
            </a:lvl3pPr>
            <a:lvl4pPr marL="1523699" indent="0">
              <a:buNone/>
              <a:defRPr sz="1800" b="1"/>
            </a:lvl4pPr>
            <a:lvl5pPr marL="2031602" indent="0">
              <a:buNone/>
              <a:defRPr sz="1800" b="1"/>
            </a:lvl5pPr>
            <a:lvl6pPr marL="2539503" indent="0">
              <a:buNone/>
              <a:defRPr sz="1800" b="1"/>
            </a:lvl6pPr>
            <a:lvl7pPr marL="3047400" indent="0">
              <a:buNone/>
              <a:defRPr sz="1800" b="1"/>
            </a:lvl7pPr>
            <a:lvl8pPr marL="3555303" indent="0">
              <a:buNone/>
              <a:defRPr sz="1800" b="1"/>
            </a:lvl8pPr>
            <a:lvl9pPr marL="4063205" indent="0">
              <a:buNone/>
              <a:defRPr sz="18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269" y="2504454"/>
            <a:ext cx="3887289" cy="3686099"/>
          </a:xfrm>
          <a:prstGeom prst="rect">
            <a:avLst/>
          </a:prstGeom>
        </p:spPr>
        <p:txBody>
          <a:bodyPr lIns="101581" tIns="50791" rIns="101581" bIns="5079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D9CEBF-21FF-47D8-989A-F57710F90CB9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8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7C923C-EBFD-4774-89EE-77D9D14D7B0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4595816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3" y="364995"/>
            <a:ext cx="7885873" cy="1324817"/>
          </a:xfrm>
          <a:prstGeom prst="rect">
            <a:avLst/>
          </a:prstGeom>
        </p:spPr>
        <p:txBody>
          <a:bodyPr lIns="101581" tIns="50791" rIns="101581" bIns="5079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CBF5DD-A263-40A0-BB7B-A5A17E3DC067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4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CB275B1-F94E-4C9A-ABDF-A63C5FEAC821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5625533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F7F3FA-1DC7-4238-B3E2-1A7D4D4F88A7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3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807A02-DF81-473F-B9DE-CCFD1D29EC64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09787285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2"/>
            <a:ext cx="2950146" cy="1599057"/>
          </a:xfrm>
          <a:prstGeom prst="rect">
            <a:avLst/>
          </a:prstGeom>
        </p:spPr>
        <p:txBody>
          <a:bodyPr lIns="101581" tIns="50791" rIns="101581" bIns="50791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297" y="988068"/>
            <a:ext cx="4629261" cy="4873798"/>
          </a:xfrm>
          <a:prstGeom prst="rect">
            <a:avLst/>
          </a:prstGeom>
        </p:spPr>
        <p:txBody>
          <a:bodyPr lIns="101581" tIns="50791" rIns="101581" bIns="50791"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4"/>
            <a:ext cx="2950146" cy="3813137"/>
          </a:xfrm>
          <a:prstGeom prst="rect">
            <a:avLst/>
          </a:prstGeom>
        </p:spPr>
        <p:txBody>
          <a:bodyPr lIns="101581" tIns="50791" rIns="101581" bIns="50791"/>
          <a:lstStyle>
            <a:lvl1pPr marL="0" indent="0">
              <a:buNone/>
              <a:defRPr sz="1800"/>
            </a:lvl1pPr>
            <a:lvl2pPr marL="507900" indent="0">
              <a:buNone/>
              <a:defRPr sz="1600"/>
            </a:lvl2pPr>
            <a:lvl3pPr marL="1015800" indent="0">
              <a:buNone/>
              <a:defRPr sz="1300"/>
            </a:lvl3pPr>
            <a:lvl4pPr marL="1523699" indent="0">
              <a:buNone/>
              <a:defRPr sz="1100"/>
            </a:lvl4pPr>
            <a:lvl5pPr marL="2031602" indent="0">
              <a:buNone/>
              <a:defRPr sz="1100"/>
            </a:lvl5pPr>
            <a:lvl6pPr marL="2539503" indent="0">
              <a:buNone/>
              <a:defRPr sz="1100"/>
            </a:lvl6pPr>
            <a:lvl7pPr marL="3047400" indent="0">
              <a:buNone/>
              <a:defRPr sz="1100"/>
            </a:lvl7pPr>
            <a:lvl8pPr marL="3555303" indent="0">
              <a:buNone/>
              <a:defRPr sz="1100"/>
            </a:lvl8pPr>
            <a:lvl9pPr marL="4063205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017B6C-E8C9-46F0-9C24-FB9F40194AAB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E28B07E-BA0E-4719-931A-7C6B50CA2C55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310016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63" y="457752"/>
            <a:ext cx="2950146" cy="1599057"/>
          </a:xfrm>
          <a:prstGeom prst="rect">
            <a:avLst/>
          </a:prstGeom>
        </p:spPr>
        <p:txBody>
          <a:bodyPr lIns="101581" tIns="50791" rIns="101581" bIns="50791" anchor="b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297" y="988068"/>
            <a:ext cx="4629261" cy="4873798"/>
          </a:xfrm>
          <a:prstGeom prst="rect">
            <a:avLst/>
          </a:prstGeom>
        </p:spPr>
        <p:txBody>
          <a:bodyPr lIns="101581" tIns="50791" rIns="101581" bIns="50791"/>
          <a:lstStyle>
            <a:lvl1pPr marL="0" indent="0">
              <a:buNone/>
              <a:defRPr sz="3600"/>
            </a:lvl1pPr>
            <a:lvl2pPr marL="507900" indent="0">
              <a:buNone/>
              <a:defRPr sz="3100"/>
            </a:lvl2pPr>
            <a:lvl3pPr marL="1015800" indent="0">
              <a:buNone/>
              <a:defRPr sz="2700"/>
            </a:lvl3pPr>
            <a:lvl4pPr marL="1523699" indent="0">
              <a:buNone/>
              <a:defRPr sz="2200"/>
            </a:lvl4pPr>
            <a:lvl5pPr marL="2031602" indent="0">
              <a:buNone/>
              <a:defRPr sz="2200"/>
            </a:lvl5pPr>
            <a:lvl6pPr marL="2539503" indent="0">
              <a:buNone/>
              <a:defRPr sz="2200"/>
            </a:lvl6pPr>
            <a:lvl7pPr marL="3047400" indent="0">
              <a:buNone/>
              <a:defRPr sz="2200"/>
            </a:lvl7pPr>
            <a:lvl8pPr marL="3555303" indent="0">
              <a:buNone/>
              <a:defRPr sz="2200"/>
            </a:lvl8pPr>
            <a:lvl9pPr marL="4063205" indent="0">
              <a:buNone/>
              <a:defRPr sz="22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063" y="2056804"/>
            <a:ext cx="2950146" cy="3813137"/>
          </a:xfrm>
          <a:prstGeom prst="rect">
            <a:avLst/>
          </a:prstGeom>
        </p:spPr>
        <p:txBody>
          <a:bodyPr lIns="101581" tIns="50791" rIns="101581" bIns="50791"/>
          <a:lstStyle>
            <a:lvl1pPr marL="0" indent="0">
              <a:buNone/>
              <a:defRPr sz="1800"/>
            </a:lvl1pPr>
            <a:lvl2pPr marL="507900" indent="0">
              <a:buNone/>
              <a:defRPr sz="1600"/>
            </a:lvl2pPr>
            <a:lvl3pPr marL="1015800" indent="0">
              <a:buNone/>
              <a:defRPr sz="1300"/>
            </a:lvl3pPr>
            <a:lvl4pPr marL="1523699" indent="0">
              <a:buNone/>
              <a:defRPr sz="1100"/>
            </a:lvl4pPr>
            <a:lvl5pPr marL="2031602" indent="0">
              <a:buNone/>
              <a:defRPr sz="1100"/>
            </a:lvl5pPr>
            <a:lvl6pPr marL="2539503" indent="0">
              <a:buNone/>
              <a:defRPr sz="1100"/>
            </a:lvl6pPr>
            <a:lvl7pPr marL="3047400" indent="0">
              <a:buNone/>
              <a:defRPr sz="1100"/>
            </a:lvl7pPr>
            <a:lvl8pPr marL="3555303" indent="0">
              <a:buNone/>
              <a:defRPr sz="1100"/>
            </a:lvl8pPr>
            <a:lvl9pPr marL="4063205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BA2C71-84CF-4BD5-89E5-160D7CF27AC1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F815752-B5F4-4143-87C6-ED157FCF2C26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8001774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073" y="364995"/>
            <a:ext cx="7885873" cy="1324817"/>
          </a:xfrm>
          <a:prstGeom prst="rect">
            <a:avLst/>
          </a:prstGeom>
        </p:spPr>
        <p:txBody>
          <a:bodyPr lIns="101581" tIns="50791" rIns="101581" bIns="5079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3" y="1824915"/>
            <a:ext cx="7885873" cy="4351533"/>
          </a:xfrm>
          <a:prstGeom prst="rect">
            <a:avLst/>
          </a:prstGeom>
        </p:spPr>
        <p:txBody>
          <a:bodyPr vert="eaVert" lIns="101581" tIns="50791" rIns="101581" bIns="5079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588D3-E281-44E3-A87F-4707F08A44C1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157D8C-21C7-4288-99CA-F781FF7529D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6125754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881" y="364981"/>
            <a:ext cx="1971065" cy="5811454"/>
          </a:xfrm>
          <a:prstGeom prst="rect">
            <a:avLst/>
          </a:prstGeom>
        </p:spPr>
        <p:txBody>
          <a:bodyPr vert="eaVert" lIns="101581" tIns="50791" rIns="101581" bIns="5079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072" y="364981"/>
            <a:ext cx="5759962" cy="5811454"/>
          </a:xfrm>
          <a:prstGeom prst="rect">
            <a:avLst/>
          </a:prstGeom>
        </p:spPr>
        <p:txBody>
          <a:bodyPr vert="eaVert" lIns="101581" tIns="50791" rIns="101581" bIns="5079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79399D-2834-4DFE-86F2-07BC7D3CCA92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" name="页脚占位符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96CEF8A-3653-4D8E-B78C-DAD3350B56CD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65469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0.xml"/></Relationships>
</file>

<file path=ppt/slideMasters/_rels/slideMaster1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1.xml"/></Relationships>
</file>

<file path=ppt/slideMasters/_rels/slideMaster1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3.xml"/><Relationship Id="rId12" Type="http://schemas.openxmlformats.org/officeDocument/2006/relationships/theme" Target="../theme/theme13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2.xml"/></Relationships>
</file>

<file path=ppt/slideMasters/_rels/slideMaster1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54.xml"/><Relationship Id="rId12" Type="http://schemas.openxmlformats.org/officeDocument/2006/relationships/theme" Target="../theme/theme14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50.xml"/><Relationship Id="rId8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3.xml"/></Relationships>
</file>

<file path=ppt/slideMasters/_rels/slideMaster1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5.xml"/><Relationship Id="rId12" Type="http://schemas.openxmlformats.org/officeDocument/2006/relationships/theme" Target="../theme/theme15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55.xml"/><Relationship Id="rId2" Type="http://schemas.openxmlformats.org/officeDocument/2006/relationships/slideLayout" Target="../slideLayouts/slideLayout156.xml"/><Relationship Id="rId3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58.xml"/><Relationship Id="rId5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61.xml"/><Relationship Id="rId8" Type="http://schemas.openxmlformats.org/officeDocument/2006/relationships/slideLayout" Target="../slideLayouts/slideLayout162.xml"/><Relationship Id="rId9" Type="http://schemas.openxmlformats.org/officeDocument/2006/relationships/slideLayout" Target="../slideLayouts/slideLayout163.xml"/><Relationship Id="rId10" Type="http://schemas.openxmlformats.org/officeDocument/2006/relationships/slideLayout" Target="../slideLayouts/slideLayout164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13" Type="http://schemas.openxmlformats.org/officeDocument/2006/relationships/image" Target="../media/image2.jpeg"/><Relationship Id="rId14" Type="http://schemas.openxmlformats.org/officeDocument/2006/relationships/image" Target="../media/image3.jpeg"/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539751" y="277874"/>
            <a:ext cx="8147050" cy="1141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Arial" charset="0"/>
              </a:rPr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1" y="1602972"/>
            <a:ext cx="8147050" cy="371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Arial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Arial" charset="0"/>
              </a:rPr>
              <a:t>第二级</a:t>
            </a:r>
          </a:p>
          <a:p>
            <a:pPr lvl="2"/>
            <a:r>
              <a:rPr lang="zh-CN" altLang="zh-CN">
                <a:sym typeface="Arial" charset="0"/>
              </a:rPr>
              <a:t>第三级</a:t>
            </a:r>
          </a:p>
          <a:p>
            <a:pPr lvl="3"/>
            <a:r>
              <a:rPr lang="zh-CN" altLang="zh-CN">
                <a:sym typeface="Arial" charset="0"/>
              </a:rPr>
              <a:t>第四级</a:t>
            </a:r>
          </a:p>
          <a:p>
            <a:pPr lvl="4"/>
            <a:r>
              <a:rPr lang="zh-CN" altLang="zh-CN">
                <a:sym typeface="Arial" charset="0"/>
              </a:rPr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548"/>
            <a:ext cx="2133600" cy="47635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itchFamily="2" charset="-122"/>
                <a:sym typeface="Arial" panose="020B0604020202020204" pitchFamily="34" charset="0"/>
              </a:defRPr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548"/>
            <a:ext cx="2895600" cy="47635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itchFamily="2" charset="-122"/>
                <a:sym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548"/>
            <a:ext cx="2133600" cy="47635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charset="0"/>
              <a:buNone/>
              <a:defRPr sz="1200">
                <a:ea typeface="宋体" pitchFamily="2" charset="-122"/>
                <a:sym typeface="Arial" charset="0"/>
              </a:defRPr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1" fontAlgn="base" hangingPunct="1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charset="0"/>
        </a:defRPr>
      </a:lvl1pPr>
      <a:lvl2pPr marL="742950" indent="-285750" algn="l" defTabSz="0" rtl="0" eaLnBrk="1" fontAlgn="base" hangingPunct="1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charset="0"/>
        </a:defRPr>
      </a:lvl2pPr>
      <a:lvl3pPr marL="1143000" indent="-228600" algn="l" defTabSz="0" rtl="0" eaLnBrk="1" fontAlgn="base" hangingPunct="1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charset="0"/>
        </a:defRPr>
      </a:lvl3pPr>
      <a:lvl4pPr marL="1600200" indent="-228600" algn="l" defTabSz="0" rtl="0" eaLnBrk="1" fontAlgn="base" hangingPunct="1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charset="0"/>
        </a:defRPr>
      </a:lvl4pPr>
      <a:lvl5pPr marL="2057400" indent="-228600" algn="l" defTabSz="0" rtl="0" eaLnBrk="1" fontAlgn="base" hangingPunct="1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日期占位符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8097" y="6244996"/>
            <a:ext cx="2132363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81" tIns="50791" rIns="101581" bIns="50791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DBE7926C-4546-4483-8DE2-F3058F6B2A4E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7172" name="页脚占位符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350" y="6244996"/>
            <a:ext cx="2895304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81" tIns="50791" rIns="101581" bIns="50791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173" name="灯片编号占位符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551" y="6244996"/>
            <a:ext cx="2133976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81" tIns="50791" rIns="101581" bIns="50791" numCol="1" anchor="t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/>
            </a:lvl1pPr>
          </a:lstStyle>
          <a:p>
            <a:fld id="{AD1B2E53-15AE-43B9-8BDF-A7D6C880FD1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ctr" defTabSz="899406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40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40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40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40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7900" algn="ctr" defTabSz="89940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5800" algn="ctr" defTabSz="89940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3699" algn="ctr" defTabSz="89940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1602" algn="ctr" defTabSz="89940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838" indent="-336838" algn="l" defTabSz="899406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30106" indent="-280405" algn="l" defTabSz="899406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5141" indent="-225733" algn="l" defTabSz="899406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4845" indent="-225733" algn="l" defTabSz="899406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4549" indent="-225733" algn="l" defTabSz="899406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3451" indent="-253951" algn="l" defTabSz="1015800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1353" indent="-253951" algn="l" defTabSz="1015800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255" indent="-253951" algn="l" defTabSz="1015800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7154" indent="-253951" algn="l" defTabSz="1015800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580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900" algn="l" defTabSz="101580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800" algn="l" defTabSz="101580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699" algn="l" defTabSz="101580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602" algn="l" defTabSz="101580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9503" algn="l" defTabSz="101580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7400" algn="l" defTabSz="101580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5303" algn="l" defTabSz="101580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3205" algn="l" defTabSz="101580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19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8098" y="6244996"/>
            <a:ext cx="2132363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76" tIns="50789" rIns="101576" bIns="50789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24F6C5E-B26B-4173-B40E-3205FCBE4DD5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9220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350" y="6244996"/>
            <a:ext cx="2895304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76" tIns="50789" rIns="101576" bIns="50789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221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551" y="6244996"/>
            <a:ext cx="2133976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76" tIns="50789" rIns="101576" bIns="50789" numCol="1" anchor="t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/>
            </a:lvl1pPr>
          </a:lstStyle>
          <a:p>
            <a:fld id="{13DBFD3F-45B4-416A-9203-B5F90CC288DE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ctr" defTabSz="899360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36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36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36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36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7873" algn="ctr" defTabSz="89936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5747" algn="ctr" defTabSz="89936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3619" algn="ctr" defTabSz="89936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1495" algn="ctr" defTabSz="89936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821" indent="-336821" algn="l" defTabSz="899360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30067" indent="-280390" algn="l" defTabSz="899360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5082" indent="-225722" algn="l" defTabSz="899360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4763" indent="-225722" algn="l" defTabSz="899360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4443" indent="-225722" algn="l" defTabSz="899360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3305" indent="-253938" algn="l" defTabSz="1015747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1180" indent="-253938" algn="l" defTabSz="1015747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056" indent="-253938" algn="l" defTabSz="1015747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6928" indent="-253938" algn="l" defTabSz="1015747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57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873" algn="l" defTabSz="10157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747" algn="l" defTabSz="10157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619" algn="l" defTabSz="10157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495" algn="l" defTabSz="10157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9371" algn="l" defTabSz="10157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7241" algn="l" defTabSz="10157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5118" algn="l" defTabSz="10157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2993" algn="l" defTabSz="10157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8099" y="6244996"/>
            <a:ext cx="2132363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71" tIns="50786" rIns="101571" bIns="50786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DCE3704B-28B0-4885-A15D-447D81908BF8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10244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350" y="6244996"/>
            <a:ext cx="2895304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71" tIns="50786" rIns="101571" bIns="50786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45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551" y="6244996"/>
            <a:ext cx="2133976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71" tIns="50786" rIns="101571" bIns="50786" numCol="1" anchor="t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/>
            </a:lvl1pPr>
          </a:lstStyle>
          <a:p>
            <a:fld id="{EE0FC692-2BBF-43AE-83A2-C2D4F8168890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ctr" defTabSz="899313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31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31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31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31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7846" algn="ctr" defTabSz="89931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5694" algn="ctr" defTabSz="89931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3539" algn="ctr" defTabSz="89931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1389" algn="ctr" defTabSz="89931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804" indent="-336804" algn="l" defTabSz="899313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30029" indent="-280375" algn="l" defTabSz="899313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5023" indent="-225711" algn="l" defTabSz="899313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4681" indent="-225711" algn="l" defTabSz="899313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4337" indent="-225711" algn="l" defTabSz="899313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3159" indent="-253924" algn="l" defTabSz="1015694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1008" indent="-253924" algn="l" defTabSz="1015694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08857" indent="-253924" algn="l" defTabSz="1015694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6703" indent="-253924" algn="l" defTabSz="1015694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569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846" algn="l" defTabSz="101569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694" algn="l" defTabSz="101569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539" algn="l" defTabSz="101569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389" algn="l" defTabSz="101569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9238" algn="l" defTabSz="101569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7081" algn="l" defTabSz="101569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4932" algn="l" defTabSz="101569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2781" algn="l" defTabSz="101569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7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8100" y="6244996"/>
            <a:ext cx="2132363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66" tIns="50783" rIns="101566" bIns="50783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8CDBACD4-90CE-4F86-B598-D77E7AC3F208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11268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350" y="6244996"/>
            <a:ext cx="2895304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66" tIns="50783" rIns="101566" bIns="50783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269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551" y="6244996"/>
            <a:ext cx="2133976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66" tIns="50783" rIns="101566" bIns="50783" numCol="1" anchor="t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/>
            </a:lvl1pPr>
          </a:lstStyle>
          <a:p>
            <a:fld id="{65C6B0D5-B651-4C76-B10A-23975C6BE36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899266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26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26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26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26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7820" algn="ctr" defTabSz="89926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5640" algn="ctr" defTabSz="89926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3459" algn="ctr" defTabSz="89926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1283" algn="ctr" defTabSz="89926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786" indent="-336786" algn="l" defTabSz="899266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29991" indent="-280360" algn="l" defTabSz="899266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4965" indent="-225699" algn="l" defTabSz="899266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4599" indent="-225699" algn="l" defTabSz="899266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4231" indent="-225699" algn="l" defTabSz="899266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3013" indent="-253911" algn="l" defTabSz="1015640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0835" indent="-253911" algn="l" defTabSz="1015640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08658" indent="-253911" algn="l" defTabSz="1015640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6477" indent="-253911" algn="l" defTabSz="1015640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564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820" algn="l" defTabSz="101564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640" algn="l" defTabSz="101564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459" algn="l" defTabSz="101564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283" algn="l" defTabSz="101564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9105" algn="l" defTabSz="101564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6921" algn="l" defTabSz="101564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4746" algn="l" defTabSz="101564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2568" algn="l" defTabSz="101564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9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1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8101" y="6244996"/>
            <a:ext cx="2132363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61" tIns="50781" rIns="101561" bIns="50781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09140886-42B3-40EB-A31D-04BE79D9F7C8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12292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350" y="6244996"/>
            <a:ext cx="2895304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61" tIns="50781" rIns="101561" bIns="50781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293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551" y="6244996"/>
            <a:ext cx="2133976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61" tIns="50781" rIns="101561" bIns="50781" numCol="1" anchor="t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/>
            </a:lvl1pPr>
          </a:lstStyle>
          <a:p>
            <a:fld id="{5FED3E56-2099-42C4-A48D-2BAF3BC5D6E4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ctr" defTabSz="899220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22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22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22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22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7793" algn="ctr" defTabSz="89922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5587" algn="ctr" defTabSz="89922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3379" algn="ctr" defTabSz="89922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1176" algn="ctr" defTabSz="89922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768" indent="-336768" algn="l" defTabSz="899220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29953" indent="-280345" algn="l" defTabSz="899220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4907" indent="-225687" algn="l" defTabSz="899220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4517" indent="-225687" algn="l" defTabSz="899220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4125" indent="-225687" algn="l" defTabSz="899220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2867" indent="-253898" algn="l" defTabSz="1015587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0662" indent="-253898" algn="l" defTabSz="1015587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08458" indent="-253898" algn="l" defTabSz="1015587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6251" indent="-253898" algn="l" defTabSz="1015587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5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793" algn="l" defTabSz="1015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587" algn="l" defTabSz="1015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379" algn="l" defTabSz="1015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176" algn="l" defTabSz="1015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8973" algn="l" defTabSz="1015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6762" algn="l" defTabSz="1015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4560" algn="l" defTabSz="1015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2356" algn="l" defTabSz="1015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539750" y="277874"/>
            <a:ext cx="8147050" cy="1141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Arial" charset="0"/>
              </a:rPr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1602972"/>
            <a:ext cx="8147050" cy="371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Arial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Arial" charset="0"/>
              </a:rPr>
              <a:t>第二级</a:t>
            </a:r>
          </a:p>
          <a:p>
            <a:pPr lvl="2"/>
            <a:r>
              <a:rPr lang="zh-CN" altLang="zh-CN">
                <a:sym typeface="Arial" charset="0"/>
              </a:rPr>
              <a:t>第三级</a:t>
            </a:r>
          </a:p>
          <a:p>
            <a:pPr lvl="3"/>
            <a:r>
              <a:rPr lang="zh-CN" altLang="zh-CN">
                <a:sym typeface="Arial" charset="0"/>
              </a:rPr>
              <a:t>第四级</a:t>
            </a:r>
          </a:p>
          <a:p>
            <a:pPr lvl="4"/>
            <a:r>
              <a:rPr lang="zh-CN" altLang="zh-CN">
                <a:sym typeface="Arial" charset="0"/>
              </a:rPr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544"/>
            <a:ext cx="2133600" cy="47635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itchFamily="2" charset="-122"/>
                <a:sym typeface="Arial" panose="020B0604020202020204" pitchFamily="34" charset="0"/>
              </a:defRPr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544"/>
            <a:ext cx="2895600" cy="47635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  <a:ea typeface="宋体" pitchFamily="2" charset="-122"/>
                <a:sym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544"/>
            <a:ext cx="2133600" cy="47635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 typeface="Arial" charset="0"/>
              <a:buNone/>
              <a:defRPr sz="1200">
                <a:ea typeface="宋体" pitchFamily="2" charset="-122"/>
                <a:sym typeface="Arial" charset="0"/>
              </a:defRPr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6" r:id="rId1"/>
    <p:sldLayoutId id="2147483927" r:id="rId2"/>
    <p:sldLayoutId id="2147483928" r:id="rId3"/>
    <p:sldLayoutId id="2147483929" r:id="rId4"/>
    <p:sldLayoutId id="2147483930" r:id="rId5"/>
    <p:sldLayoutId id="2147483931" r:id="rId6"/>
    <p:sldLayoutId id="2147483932" r:id="rId7"/>
    <p:sldLayoutId id="2147483933" r:id="rId8"/>
    <p:sldLayoutId id="2147483934" r:id="rId9"/>
    <p:sldLayoutId id="2147483935" r:id="rId10"/>
    <p:sldLayoutId id="2147483936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000" b="1" kern="1200">
          <a:solidFill>
            <a:srgbClr val="CC6600"/>
          </a:solidFill>
          <a:latin typeface="+mj-lt"/>
          <a:ea typeface="+mj-ea"/>
          <a:cs typeface="+mj-cs"/>
          <a:sym typeface="Arial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CC6600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lvl9pPr>
    </p:titleStyle>
    <p:bodyStyle>
      <a:lvl1pPr marL="342900" indent="-342900" algn="l" defTabSz="0" rtl="0" eaLnBrk="1" fontAlgn="base" hangingPunct="1">
        <a:spcBef>
          <a:spcPct val="20000"/>
        </a:spcBef>
        <a:spcAft>
          <a:spcPct val="0"/>
        </a:spcAft>
        <a:buChar char="•"/>
        <a:defRPr sz="1600" kern="1200">
          <a:solidFill>
            <a:srgbClr val="CC6600"/>
          </a:solidFill>
          <a:latin typeface="+mn-lt"/>
          <a:ea typeface="+mn-ea"/>
          <a:cs typeface="+mn-cs"/>
          <a:sym typeface="Arial" charset="0"/>
        </a:defRPr>
      </a:lvl1pPr>
      <a:lvl2pPr marL="742950" indent="-285750" algn="l" defTabSz="0" rtl="0" eaLnBrk="1" fontAlgn="base" hangingPunct="1">
        <a:spcBef>
          <a:spcPct val="20000"/>
        </a:spcBef>
        <a:spcAft>
          <a:spcPct val="0"/>
        </a:spcAft>
        <a:buChar char="–"/>
        <a:defRPr sz="1400" kern="1200">
          <a:solidFill>
            <a:srgbClr val="CC6600"/>
          </a:solidFill>
          <a:latin typeface="+mn-lt"/>
          <a:ea typeface="+mn-ea"/>
          <a:cs typeface="+mn-cs"/>
          <a:sym typeface="Arial" charset="0"/>
        </a:defRPr>
      </a:lvl2pPr>
      <a:lvl3pPr marL="1143000" indent="-228600" algn="l" defTabSz="0" rtl="0" eaLnBrk="1" fontAlgn="base" hangingPunct="1">
        <a:spcBef>
          <a:spcPct val="20000"/>
        </a:spcBef>
        <a:spcAft>
          <a:spcPct val="0"/>
        </a:spcAft>
        <a:buChar char="•"/>
        <a:defRPr sz="1200" kern="1200">
          <a:solidFill>
            <a:srgbClr val="CC6600"/>
          </a:solidFill>
          <a:latin typeface="+mn-lt"/>
          <a:ea typeface="+mn-ea"/>
          <a:cs typeface="+mn-cs"/>
          <a:sym typeface="Arial" charset="0"/>
        </a:defRPr>
      </a:lvl3pPr>
      <a:lvl4pPr marL="1600200" indent="-228600" algn="l" defTabSz="0" rtl="0" eaLnBrk="1" fontAlgn="base" hangingPunct="1">
        <a:spcBef>
          <a:spcPct val="20000"/>
        </a:spcBef>
        <a:spcAft>
          <a:spcPct val="0"/>
        </a:spcAft>
        <a:buChar char="–"/>
        <a:defRPr sz="1000" kern="1200">
          <a:solidFill>
            <a:srgbClr val="CC6600"/>
          </a:solidFill>
          <a:latin typeface="+mn-lt"/>
          <a:ea typeface="+mn-ea"/>
          <a:cs typeface="+mn-cs"/>
          <a:sym typeface="Arial" charset="0"/>
        </a:defRPr>
      </a:lvl4pPr>
      <a:lvl5pPr marL="2057400" indent="-228600" algn="l" defTabSz="0" rtl="0" eaLnBrk="1" fontAlgn="base" hangingPunct="1">
        <a:spcBef>
          <a:spcPct val="20000"/>
        </a:spcBef>
        <a:spcAft>
          <a:spcPct val="0"/>
        </a:spcAft>
        <a:buChar char="»"/>
        <a:defRPr sz="1000" kern="1200">
          <a:solidFill>
            <a:srgbClr val="CC6600"/>
          </a:solidFill>
          <a:latin typeface="+mn-lt"/>
          <a:ea typeface="+mn-ea"/>
          <a:cs typeface="+mn-cs"/>
          <a:sym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094"/>
            <a:ext cx="8229600" cy="1143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1088"/>
            <a:ext cx="8229600" cy="4525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7077"/>
            <a:ext cx="2133600" cy="3648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Calibri"/>
                <a:ea typeface="宋体"/>
              </a:defRPr>
            </a:lvl1pPr>
          </a:lstStyle>
          <a:p>
            <a:pPr>
              <a:defRPr/>
            </a:pPr>
            <a:fld id="{530820CF-B880-4189-942D-D702A7CBA730}" type="datetimeFigureOut">
              <a:rPr lang="zh-CN" altLang="en-US"/>
              <a:pPr>
                <a:defRPr/>
              </a:pPr>
              <a:t>17/3/18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7077"/>
            <a:ext cx="2895600" cy="3648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Calibri"/>
                <a:ea typeface="宋体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7077"/>
            <a:ext cx="2133600" cy="3648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Calibri"/>
                <a:ea typeface="宋体"/>
              </a:defRPr>
            </a:lvl1pPr>
          </a:lstStyle>
          <a:p>
            <a:pPr>
              <a:defRPr/>
            </a:pPr>
            <a:fld id="{0EF32604-DFF9-428A-844C-C528128D28D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7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日期占位符 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8090" y="6244995"/>
            <a:ext cx="2132363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17" tIns="50809" rIns="101617" bIns="50809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fld id="{373D374F-2CA9-405B-831C-2240497EE28A}" type="datetimeFigureOut">
              <a:rPr lang="zh-CN" altLang="en-US" smtClean="0"/>
              <a:t>17/3/18</a:t>
            </a:fld>
            <a:endParaRPr lang="zh-CN" altLang="en-US"/>
          </a:p>
        </p:txBody>
      </p:sp>
      <p:sp>
        <p:nvSpPr>
          <p:cNvPr id="8196" name="页脚占位符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350" y="6244995"/>
            <a:ext cx="2895304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17" tIns="50809" rIns="101617" bIns="50809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8197" name="灯片编号占位符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551" y="6244995"/>
            <a:ext cx="2133976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17" tIns="50809" rIns="101617" bIns="50809" numCol="1" anchor="t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/>
            </a:lvl1pPr>
          </a:lstStyle>
          <a:p>
            <a:fld id="{2F6F3D9E-6D2E-47BD-B033-8FA71789055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899736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73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73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73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73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8086" algn="ctr" defTabSz="89973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6173" algn="ctr" defTabSz="89973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4259" algn="ctr" defTabSz="89973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2345" algn="ctr" defTabSz="899736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961" indent="-336961" algn="l" defTabSz="899736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30374" indent="-280507" algn="l" defTabSz="899736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5552" indent="-225816" algn="l" defTabSz="899736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5421" indent="-225816" algn="l" defTabSz="899736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5289" indent="-225816" algn="l" defTabSz="899736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4475" indent="-254043" algn="l" defTabSz="101617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2561" indent="-254043" algn="l" defTabSz="101617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648" indent="-254043" algn="l" defTabSz="101617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8734" indent="-254043" algn="l" defTabSz="101617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617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8086" algn="l" defTabSz="101617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6173" algn="l" defTabSz="101617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4259" algn="l" defTabSz="101617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2345" algn="l" defTabSz="101617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0432" algn="l" defTabSz="101617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8518" algn="l" defTabSz="101617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6605" algn="l" defTabSz="101617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4691" algn="l" defTabSz="101617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7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899688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688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688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688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688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8060" algn="ctr" defTabSz="899688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6119" algn="ctr" defTabSz="899688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4179" algn="ctr" defTabSz="899688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2239" algn="ctr" defTabSz="899688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944" indent="-336944" algn="l" defTabSz="899688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30336" indent="-280492" algn="l" defTabSz="899688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5494" indent="-225804" algn="l" defTabSz="899688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5339" indent="-225804" algn="l" defTabSz="899688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5183" indent="-225804" algn="l" defTabSz="899688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4329" indent="-254030" algn="l" defTabSz="1016119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2388" indent="-254030" algn="l" defTabSz="1016119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449" indent="-254030" algn="l" defTabSz="1016119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8508" indent="-254030" algn="l" defTabSz="1016119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6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8060" algn="l" defTabSz="1016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6119" algn="l" defTabSz="1016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4179" algn="l" defTabSz="1016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2239" algn="l" defTabSz="1016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0300" algn="l" defTabSz="1016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8358" algn="l" defTabSz="1016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6419" algn="l" defTabSz="1016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4479" algn="l" defTabSz="1016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0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8092" y="6244996"/>
            <a:ext cx="2132363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06" tIns="50803" rIns="101606" bIns="50803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4724E18-6F6F-4754-86E4-ECD27045ED9A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2052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350" y="6244996"/>
            <a:ext cx="2895304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06" tIns="50803" rIns="101606" bIns="50803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3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551" y="6244996"/>
            <a:ext cx="2133976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06" tIns="50803" rIns="101606" bIns="50803" numCol="1" anchor="t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/>
            </a:lvl1pPr>
          </a:lstStyle>
          <a:p>
            <a:fld id="{07FC258A-BE9D-46BD-8B8F-E2BAA5C0934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ctr" defTabSz="899641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641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641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641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641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8033" algn="ctr" defTabSz="899641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6066" algn="ctr" defTabSz="899641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4099" algn="ctr" defTabSz="899641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2133" algn="ctr" defTabSz="899641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926" indent="-336926" algn="l" defTabSz="899641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30297" indent="-280478" algn="l" defTabSz="899641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5436" indent="-225792" algn="l" defTabSz="899641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5257" indent="-225792" algn="l" defTabSz="899641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5078" indent="-225792" algn="l" defTabSz="899641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4183" indent="-254017" algn="l" defTabSz="1016066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2216" indent="-254017" algn="l" defTabSz="1016066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250" indent="-254017" algn="l" defTabSz="1016066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8282" indent="-254017" algn="l" defTabSz="1016066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60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8033" algn="l" defTabSz="10160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6066" algn="l" defTabSz="10160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4099" algn="l" defTabSz="10160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2133" algn="l" defTabSz="10160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0167" algn="l" defTabSz="10160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8199" algn="l" defTabSz="10160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6233" algn="l" defTabSz="10160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4266" algn="l" defTabSz="101606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0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8093" y="6244996"/>
            <a:ext cx="2132363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01" tIns="50801" rIns="101601" bIns="50801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54FBF15D-93EC-4E3B-B483-3BDA5D240BBA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3076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350" y="6244996"/>
            <a:ext cx="2895304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01" tIns="50801" rIns="101601" bIns="50801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7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551" y="6244996"/>
            <a:ext cx="2133976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601" tIns="50801" rIns="101601" bIns="50801" numCol="1" anchor="t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/>
            </a:lvl1pPr>
          </a:lstStyle>
          <a:p>
            <a:fld id="{08C03C2E-F7C8-49FD-AEAA-F026A131FDB0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ctr" defTabSz="899594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594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594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594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594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8006" algn="ctr" defTabSz="899594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6013" algn="ctr" defTabSz="899594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4019" algn="ctr" defTabSz="899594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2026" algn="ctr" defTabSz="899594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908" indent="-336908" algn="l" defTabSz="899594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30259" indent="-280463" algn="l" defTabSz="899594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5377" indent="-225781" algn="l" defTabSz="899594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5174" indent="-225781" algn="l" defTabSz="899594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4972" indent="-225781" algn="l" defTabSz="899594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4037" indent="-254003" algn="l" defTabSz="101601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2043" indent="-254003" algn="l" defTabSz="101601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051" indent="-254003" algn="l" defTabSz="101601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8056" indent="-254003" algn="l" defTabSz="101601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60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8006" algn="l" defTabSz="10160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6013" algn="l" defTabSz="10160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4019" algn="l" defTabSz="10160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2026" algn="l" defTabSz="10160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0034" algn="l" defTabSz="10160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8039" algn="l" defTabSz="10160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6047" algn="l" defTabSz="10160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4054" algn="l" defTabSz="101601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0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8094" y="6244996"/>
            <a:ext cx="2132363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96" tIns="50799" rIns="101596" bIns="50799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1ECFCE16-FDA5-469B-BCFF-1B106DD540EB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4100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350" y="6244996"/>
            <a:ext cx="2895304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96" tIns="50799" rIns="101596" bIns="50799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01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551" y="6244996"/>
            <a:ext cx="2133976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96" tIns="50799" rIns="101596" bIns="50799" numCol="1" anchor="t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/>
            </a:lvl1pPr>
          </a:lstStyle>
          <a:p>
            <a:fld id="{15954BA8-1954-4A60-B0E9-FDA96CEF576E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ctr" defTabSz="899547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547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547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547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547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7980" algn="ctr" defTabSz="899547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5959" algn="ctr" defTabSz="899547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3939" algn="ctr" defTabSz="899547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1920" algn="ctr" defTabSz="899547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891" indent="-336891" algn="l" defTabSz="899547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30221" indent="-280449" algn="l" defTabSz="899547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5318" indent="-225769" algn="l" defTabSz="899547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5092" indent="-225769" algn="l" defTabSz="899547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4866" indent="-225769" algn="l" defTabSz="899547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3890" indent="-253990" algn="l" defTabSz="1015959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1870" indent="-253990" algn="l" defTabSz="1015959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852" indent="-253990" algn="l" defTabSz="1015959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7831" indent="-253990" algn="l" defTabSz="1015959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595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980" algn="l" defTabSz="101595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959" algn="l" defTabSz="101595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939" algn="l" defTabSz="101595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920" algn="l" defTabSz="101595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9902" algn="l" defTabSz="101595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7879" algn="l" defTabSz="101595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5861" algn="l" defTabSz="101595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3842" algn="l" defTabSz="101595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2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日期占位符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8094" y="6244996"/>
            <a:ext cx="2132363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91" tIns="50796" rIns="101591" bIns="50796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5845E09-68C6-49A6-8AFC-6F8ECB4D1B85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5124" name="页脚占位符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350" y="6244996"/>
            <a:ext cx="2895304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91" tIns="50796" rIns="101591" bIns="50796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5" name="灯片编号占位符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551" y="6244996"/>
            <a:ext cx="2133976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91" tIns="50796" rIns="101591" bIns="50796" numCol="1" anchor="t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/>
            </a:lvl1pPr>
          </a:lstStyle>
          <a:p>
            <a:fld id="{B2CD589C-A0BC-4FC2-A297-61CF8DD422D4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ctr" defTabSz="899500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5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5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5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5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7953" algn="ctr" defTabSz="8995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5906" algn="ctr" defTabSz="8995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3859" algn="ctr" defTabSz="8995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1814" algn="ctr" defTabSz="899500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874" indent="-336874" algn="l" defTabSz="899500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30183" indent="-280434" algn="l" defTabSz="899500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5259" indent="-225757" algn="l" defTabSz="899500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5010" indent="-225757" algn="l" defTabSz="899500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4760" indent="-225757" algn="l" defTabSz="899500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3744" indent="-253977" algn="l" defTabSz="1015906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1698" indent="-253977" algn="l" defTabSz="1015906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653" indent="-253977" algn="l" defTabSz="1015906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7605" indent="-253977" algn="l" defTabSz="1015906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590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953" algn="l" defTabSz="101590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906" algn="l" defTabSz="101590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859" algn="l" defTabSz="101590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814" algn="l" defTabSz="101590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9769" algn="l" defTabSz="101590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7720" algn="l" defTabSz="101590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5675" algn="l" defTabSz="101590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3630" algn="l" defTabSz="101590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D13001\Desktop\修图\音乐盒子 - 副本.jpg音乐盒子 - 副本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2" y="0"/>
            <a:ext cx="913916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日期占位符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8094" y="6244996"/>
            <a:ext cx="2132363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86" tIns="50793" rIns="101586" bIns="50793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9D43EA2A-3B26-4B10-A797-487D3E8458D5}" type="datetime1">
              <a:rPr lang="zh-CN" altLang="en-US"/>
              <a:pPr>
                <a:defRPr/>
              </a:pPr>
              <a:t>17/3/18</a:t>
            </a:fld>
            <a:endParaRPr lang="en-US" altLang="zh-CN"/>
          </a:p>
        </p:txBody>
      </p:sp>
      <p:sp>
        <p:nvSpPr>
          <p:cNvPr id="6148" name="页脚占位符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350" y="6244996"/>
            <a:ext cx="2895304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86" tIns="50793" rIns="101586" bIns="50793" numCol="1" anchor="t" anchorCtr="0" compatLnSpc="1">
            <a:prstTxWarp prst="textNoShape">
              <a:avLst/>
            </a:prstTxWarp>
          </a:bodyPr>
          <a:lstStyle>
            <a:lvl1pPr>
              <a:buFont typeface="Arial" panose="020B0604020202020204" pitchFamily="34" charset="0"/>
              <a:buNone/>
              <a:defRPr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9" name="灯片编号占位符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551" y="6244996"/>
            <a:ext cx="2133976" cy="47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1586" tIns="50793" rIns="101586" bIns="50793" numCol="1" anchor="t" anchorCtr="0" compatLnSpc="1">
            <a:prstTxWarp prst="textNoShape">
              <a:avLst/>
            </a:prstTxWarp>
          </a:bodyPr>
          <a:lstStyle>
            <a:lvl1pPr>
              <a:buFont typeface="Arial" charset="0"/>
              <a:buNone/>
              <a:defRPr/>
            </a:lvl1pPr>
          </a:lstStyle>
          <a:p>
            <a:fld id="{551FEBF2-EEE2-4748-BD61-9B8C15D7843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ctr" defTabSz="899453" rtl="0" eaLnBrk="1" fontAlgn="base" hangingPunct="1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89945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defTabSz="89945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defTabSz="89945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defTabSz="89945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07926" algn="ctr" defTabSz="89945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15853" algn="ctr" defTabSz="89945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523779" algn="ctr" defTabSz="89945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031708" algn="ctr" defTabSz="899453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36856" indent="-336856" algn="l" defTabSz="899453" rtl="0" eaLnBrk="1" fontAlgn="base" hangingPunct="1">
        <a:spcBef>
          <a:spcPct val="20000"/>
        </a:spcBef>
        <a:spcAft>
          <a:spcPct val="0"/>
        </a:spcAft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30145" indent="-280420" algn="l" defTabSz="899453" rtl="0" eaLnBrk="1" fontAlgn="base" hangingPunct="1">
        <a:spcBef>
          <a:spcPct val="20000"/>
        </a:spcBef>
        <a:spcAft>
          <a:spcPct val="0"/>
        </a:spcAft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125200" indent="-225745" algn="l" defTabSz="899453" rtl="0" eaLnBrk="1" fontAlgn="base" hangingPunct="1">
        <a:spcBef>
          <a:spcPct val="20000"/>
        </a:spcBef>
        <a:spcAft>
          <a:spcPct val="0"/>
        </a:spcAft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574928" indent="-225745" algn="l" defTabSz="899453" rtl="0" eaLnBrk="1" fontAlgn="base" hangingPunct="1">
        <a:spcBef>
          <a:spcPct val="20000"/>
        </a:spcBef>
        <a:spcAft>
          <a:spcPct val="0"/>
        </a:spcAft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24654" indent="-225745" algn="l" defTabSz="899453" rtl="0" eaLnBrk="1" fontAlgn="base" hangingPunct="1">
        <a:spcBef>
          <a:spcPct val="20000"/>
        </a:spcBef>
        <a:spcAft>
          <a:spcPct val="0"/>
        </a:spcAft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793598" indent="-253964" algn="l" defTabSz="101585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301526" indent="-253964" algn="l" defTabSz="101585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454" indent="-253964" algn="l" defTabSz="101585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317379" indent="-253964" algn="l" defTabSz="1015853" rtl="0" eaLnBrk="1" latinLnBrk="0" hangingPunct="1">
        <a:lnSpc>
          <a:spcPct val="90000"/>
        </a:lnSpc>
        <a:spcBef>
          <a:spcPts val="55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1585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926" algn="l" defTabSz="101585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853" algn="l" defTabSz="101585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779" algn="l" defTabSz="101585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708" algn="l" defTabSz="101585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9636" algn="l" defTabSz="101585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7560" algn="l" defTabSz="101585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5489" algn="l" defTabSz="101585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3417" algn="l" defTabSz="101585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5536" y="692696"/>
            <a:ext cx="8229600" cy="1828800"/>
          </a:xfrm>
        </p:spPr>
        <p:txBody>
          <a:bodyPr/>
          <a:lstStyle/>
          <a:p>
            <a:r>
              <a:rPr lang="zh-CN" altLang="en-US" dirty="0">
                <a:solidFill>
                  <a:schemeClr val="tx2">
                    <a:lumMod val="75000"/>
                  </a:schemeClr>
                </a:solidFill>
              </a:rPr>
              <a:t>时间管理软件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tx2">
                    <a:lumMod val="75000"/>
                  </a:schemeClr>
                </a:solidFill>
              </a:rPr>
              <a:t>陈健蔚</a:t>
            </a:r>
            <a:endParaRPr lang="en-US" altLang="zh-CN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b="1" dirty="0">
                <a:solidFill>
                  <a:schemeClr val="tx2">
                    <a:lumMod val="75000"/>
                  </a:schemeClr>
                </a:solidFill>
              </a:rPr>
              <a:t>韩正博</a:t>
            </a:r>
          </a:p>
        </p:txBody>
      </p:sp>
    </p:spTree>
    <p:extLst>
      <p:ext uri="{BB962C8B-B14F-4D97-AF65-F5344CB8AC3E}">
        <p14:creationId xmlns:p14="http://schemas.microsoft.com/office/powerpoint/2010/main" val="3020715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>
            <a:spLocks noChangeAspect="1" noChangeArrowheads="1"/>
          </p:cNvSpPr>
          <p:nvPr/>
        </p:nvSpPr>
        <p:spPr bwMode="auto">
          <a:xfrm>
            <a:off x="107504" y="1268760"/>
            <a:ext cx="8784976" cy="4938712"/>
          </a:xfrm>
          <a:prstGeom prst="roundRect">
            <a:avLst>
              <a:gd name="adj" fmla="val 16667"/>
            </a:avLst>
          </a:prstGeom>
          <a:solidFill>
            <a:srgbClr val="F2F2F2">
              <a:alpha val="3607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1" hangingPunct="1"/>
            <a:endParaRPr lang="zh-CN" altLang="zh-CN" sz="2800">
              <a:solidFill>
                <a:schemeClr val="bg1"/>
              </a:solidFill>
              <a:latin typeface="方正细等线简体" pitchFamily="1" charset="-122"/>
              <a:ea typeface="方正细等线简体" pitchFamily="1" charset="-122"/>
              <a:sym typeface="方正细等线简体" pitchFamily="1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solidFill>
                  <a:schemeClr val="tx2">
                    <a:lumMod val="75000"/>
                  </a:schemeClr>
                </a:solidFill>
              </a:rPr>
              <a:t>软件质量保证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质量保证人员：陈健蔚、韩正博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评审与审核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软件需求、概要设计、验证与确认方法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详细设计、功能测试与演示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功能检查、物理检查和综合检查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测试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单元测试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集成测试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验收测试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2600" b="1" dirty="0">
                <a:solidFill>
                  <a:schemeClr val="tx2">
                    <a:lumMod val="75000"/>
                  </a:schemeClr>
                </a:solidFill>
              </a:rPr>
              <a:t>配置管理、风险管理</a:t>
            </a:r>
            <a:endParaRPr lang="en-US" altLang="zh-CN" sz="26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215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>
            <a:spLocks noChangeAspect="1" noChangeArrowheads="1"/>
          </p:cNvSpPr>
          <p:nvPr/>
        </p:nvSpPr>
        <p:spPr bwMode="auto">
          <a:xfrm>
            <a:off x="107504" y="1268760"/>
            <a:ext cx="8784976" cy="4938712"/>
          </a:xfrm>
          <a:prstGeom prst="roundRect">
            <a:avLst>
              <a:gd name="adj" fmla="val 16667"/>
            </a:avLst>
          </a:prstGeom>
          <a:solidFill>
            <a:srgbClr val="F2F2F2">
              <a:alpha val="3607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1" hangingPunct="1"/>
            <a:endParaRPr lang="zh-CN" altLang="zh-CN" sz="2800">
              <a:solidFill>
                <a:schemeClr val="bg1"/>
              </a:solidFill>
              <a:latin typeface="方正细等线简体" pitchFamily="1" charset="-122"/>
              <a:ea typeface="方正细等线简体" pitchFamily="1" charset="-122"/>
              <a:sym typeface="方正细等线简体" pitchFamily="1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solidFill>
                  <a:schemeClr val="tx2">
                    <a:lumMod val="75000"/>
                  </a:schemeClr>
                </a:solidFill>
              </a:rPr>
              <a:t>软件配置管理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配置管理人员：陈健蔚、韩正博</a:t>
            </a:r>
            <a:r>
              <a:rPr lang="en-US" altLang="zh-CN" sz="2400" b="1" dirty="0">
                <a:solidFill>
                  <a:schemeClr val="tx2">
                    <a:lumMod val="75000"/>
                  </a:schemeClr>
                </a:solidFill>
              </a:rPr>
              <a:t>	</a:t>
            </a:r>
          </a:p>
          <a:p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版本控制：</a:t>
            </a:r>
            <a:r>
              <a:rPr lang="en-US" altLang="zh-CN" sz="2400" b="1" dirty="0" err="1">
                <a:solidFill>
                  <a:schemeClr val="tx2">
                    <a:lumMod val="75000"/>
                  </a:schemeClr>
                </a:solidFill>
              </a:rPr>
              <a:t>Github</a:t>
            </a:r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平台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基线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变更控制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提交变更请求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评估变更请求形成变更报告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pPr lvl="1"/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建立工程变更工单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配置审核：技术评审、软件配置审核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2400" b="1" dirty="0">
                <a:solidFill>
                  <a:schemeClr val="tx2">
                    <a:lumMod val="75000"/>
                  </a:schemeClr>
                </a:solidFill>
              </a:rPr>
              <a:t>配置状态报告</a:t>
            </a:r>
            <a:endParaRPr lang="en-US" altLang="zh-CN" sz="24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71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2204864"/>
            <a:ext cx="8229600" cy="1143000"/>
          </a:xfrm>
        </p:spPr>
        <p:txBody>
          <a:bodyPr>
            <a:noAutofit/>
          </a:bodyPr>
          <a:lstStyle/>
          <a:p>
            <a:r>
              <a:rPr lang="zh-CN" altLang="en-US" sz="9600" dirty="0"/>
              <a:t>    </a:t>
            </a:r>
            <a:r>
              <a:rPr lang="zh-CN" altLang="en-US" sz="9600" dirty="0">
                <a:solidFill>
                  <a:schemeClr val="tx2">
                    <a:lumMod val="75000"/>
                  </a:schemeClr>
                </a:solidFill>
              </a:rPr>
              <a:t>感谢观看</a:t>
            </a:r>
          </a:p>
        </p:txBody>
      </p:sp>
    </p:spTree>
    <p:extLst>
      <p:ext uri="{BB962C8B-B14F-4D97-AF65-F5344CB8AC3E}">
        <p14:creationId xmlns:p14="http://schemas.microsoft.com/office/powerpoint/2010/main" val="145642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>
            <a:spLocks noChangeAspect="1" noChangeArrowheads="1"/>
          </p:cNvSpPr>
          <p:nvPr/>
        </p:nvSpPr>
        <p:spPr bwMode="auto">
          <a:xfrm>
            <a:off x="107504" y="1268760"/>
            <a:ext cx="8784976" cy="4938712"/>
          </a:xfrm>
          <a:prstGeom prst="roundRect">
            <a:avLst>
              <a:gd name="adj" fmla="val 16667"/>
            </a:avLst>
          </a:prstGeom>
          <a:solidFill>
            <a:srgbClr val="F2F2F2">
              <a:alpha val="3607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1" hangingPunct="1"/>
            <a:endParaRPr lang="zh-CN" altLang="zh-CN" sz="2800">
              <a:solidFill>
                <a:schemeClr val="bg1"/>
              </a:solidFill>
              <a:latin typeface="方正细等线简体" pitchFamily="1" charset="-122"/>
              <a:ea typeface="方正细等线简体" pitchFamily="1" charset="-122"/>
              <a:sym typeface="方正细等线简体" pitchFamily="1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solidFill>
                  <a:schemeClr val="tx2">
                    <a:lumMod val="75000"/>
                  </a:schemeClr>
                </a:solidFill>
              </a:rPr>
              <a:t>项目背景及意义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现在很多人都不知道自己的时间究竟花费在了哪里，导致他们的学习或者工作效率很低，最后只能通过熬夜加班的方式完成他们的任务。</a:t>
            </a:r>
            <a:endParaRPr lang="en-US" altLang="zh-CN" sz="32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本软件可以通过追踪用户的时间，来“告诉”用户时间究竟浪费在了什么地方，从而使用户提高工作效率。</a:t>
            </a:r>
          </a:p>
        </p:txBody>
      </p:sp>
    </p:spTree>
    <p:extLst>
      <p:ext uri="{BB962C8B-B14F-4D97-AF65-F5344CB8AC3E}">
        <p14:creationId xmlns:p14="http://schemas.microsoft.com/office/powerpoint/2010/main" val="340815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>
            <a:spLocks noChangeAspect="1" noChangeArrowheads="1"/>
          </p:cNvSpPr>
          <p:nvPr/>
        </p:nvSpPr>
        <p:spPr bwMode="auto">
          <a:xfrm>
            <a:off x="107504" y="1268760"/>
            <a:ext cx="8784976" cy="4938712"/>
          </a:xfrm>
          <a:prstGeom prst="roundRect">
            <a:avLst>
              <a:gd name="adj" fmla="val 16667"/>
            </a:avLst>
          </a:prstGeom>
          <a:solidFill>
            <a:srgbClr val="F2F2F2">
              <a:alpha val="3607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1" hangingPunct="1"/>
            <a:endParaRPr lang="zh-CN" altLang="zh-CN" sz="2800">
              <a:solidFill>
                <a:schemeClr val="bg1"/>
              </a:solidFill>
              <a:latin typeface="方正细等线简体" pitchFamily="1" charset="-122"/>
              <a:ea typeface="方正细等线简体" pitchFamily="1" charset="-122"/>
              <a:sym typeface="方正细等线简体" pitchFamily="1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3568" y="260648"/>
            <a:ext cx="8147050" cy="1141740"/>
          </a:xfrm>
        </p:spPr>
        <p:txBody>
          <a:bodyPr/>
          <a:lstStyle/>
          <a:p>
            <a:r>
              <a:rPr lang="zh-CN" altLang="en-US" sz="4400" dirty="0">
                <a:solidFill>
                  <a:schemeClr val="tx2">
                    <a:lumMod val="75000"/>
                  </a:schemeClr>
                </a:solidFill>
              </a:rPr>
              <a:t>项目具体描述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本软件是一款时间管理软件</a:t>
            </a:r>
            <a:endParaRPr lang="en-US" altLang="zh-CN" sz="32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主要功能：追踪用户时间的流向，并以可视化的方式表现出来</a:t>
            </a:r>
            <a:endParaRPr lang="en-US" altLang="zh-CN" sz="32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处理的数据：用户时间</a:t>
            </a:r>
            <a:endParaRPr lang="en-US" altLang="zh-CN" sz="32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运行环境：</a:t>
            </a:r>
            <a:r>
              <a:rPr lang="en-US" altLang="zh-CN" sz="3200" b="1" dirty="0">
                <a:solidFill>
                  <a:schemeClr val="tx2">
                    <a:lumMod val="75000"/>
                  </a:schemeClr>
                </a:solidFill>
              </a:rPr>
              <a:t>Android5.0</a:t>
            </a:r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版本以上的手机</a:t>
            </a:r>
          </a:p>
        </p:txBody>
      </p:sp>
    </p:spTree>
    <p:extLst>
      <p:ext uri="{BB962C8B-B14F-4D97-AF65-F5344CB8AC3E}">
        <p14:creationId xmlns:p14="http://schemas.microsoft.com/office/powerpoint/2010/main" val="278890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solidFill>
                  <a:schemeClr val="tx2">
                    <a:lumMod val="75000"/>
                  </a:schemeClr>
                </a:solidFill>
              </a:rPr>
              <a:t>项目的主要任务和人员分工</a:t>
            </a: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3324450"/>
              </p:ext>
            </p:extLst>
          </p:nvPr>
        </p:nvGraphicFramePr>
        <p:xfrm>
          <a:off x="539750" y="1603375"/>
          <a:ext cx="81470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35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0735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任务分解</a:t>
                      </a:r>
                    </a:p>
                  </a:txBody>
                  <a:tcPr marL="90523" marR="90523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负责人</a:t>
                      </a:r>
                    </a:p>
                  </a:txBody>
                  <a:tcPr marL="90523" marR="9052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软件设计</a:t>
                      </a:r>
                    </a:p>
                  </a:txBody>
                  <a:tcPr marL="90523" marR="90523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陈健蔚</a:t>
                      </a:r>
                    </a:p>
                  </a:txBody>
                  <a:tcPr marL="90523" marR="9052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界面设计</a:t>
                      </a:r>
                    </a:p>
                  </a:txBody>
                  <a:tcPr marL="90523" marR="90523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韩正博</a:t>
                      </a:r>
                    </a:p>
                  </a:txBody>
                  <a:tcPr marL="90523" marR="90523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功能实现</a:t>
                      </a:r>
                    </a:p>
                  </a:txBody>
                  <a:tcPr marL="90523" marR="90523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陈健蔚</a:t>
                      </a:r>
                    </a:p>
                  </a:txBody>
                  <a:tcPr marL="90523" marR="90523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文档撰写</a:t>
                      </a:r>
                    </a:p>
                  </a:txBody>
                  <a:tcPr marL="90523" marR="90523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韩正博</a:t>
                      </a:r>
                    </a:p>
                  </a:txBody>
                  <a:tcPr marL="90523" marR="90523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软件测试</a:t>
                      </a:r>
                    </a:p>
                  </a:txBody>
                  <a:tcPr marL="90523" marR="90523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陈健蔚 韩正博</a:t>
                      </a:r>
                    </a:p>
                  </a:txBody>
                  <a:tcPr marL="90523" marR="90523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361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solidFill>
                  <a:schemeClr val="tx2">
                    <a:lumMod val="75000"/>
                  </a:schemeClr>
                </a:solidFill>
              </a:rPr>
              <a:t>项目进度</a:t>
            </a:r>
          </a:p>
        </p:txBody>
      </p:sp>
      <p:sp>
        <p:nvSpPr>
          <p:cNvPr id="13" name="内容占位符 2"/>
          <p:cNvSpPr txBox="1">
            <a:spLocks/>
          </p:cNvSpPr>
          <p:nvPr/>
        </p:nvSpPr>
        <p:spPr bwMode="auto">
          <a:xfrm>
            <a:off x="539750" y="1602972"/>
            <a:ext cx="4320282" cy="67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0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600" kern="1200">
                <a:solidFill>
                  <a:srgbClr val="CC6600"/>
                </a:solidFill>
                <a:latin typeface="+mn-lt"/>
                <a:ea typeface="+mn-ea"/>
                <a:cs typeface="+mn-cs"/>
                <a:sym typeface="Arial" charset="0"/>
              </a:defRPr>
            </a:lvl1pPr>
            <a:lvl2pPr marL="742950" indent="-285750" algn="l" defTabSz="0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400" kern="1200">
                <a:solidFill>
                  <a:srgbClr val="CC6600"/>
                </a:solidFill>
                <a:latin typeface="+mn-lt"/>
                <a:ea typeface="+mn-ea"/>
                <a:cs typeface="+mn-cs"/>
                <a:sym typeface="Arial" charset="0"/>
              </a:defRPr>
            </a:lvl2pPr>
            <a:lvl3pPr marL="1143000" indent="-228600" algn="l" defTabSz="0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200" kern="1200">
                <a:solidFill>
                  <a:srgbClr val="CC6600"/>
                </a:solidFill>
                <a:latin typeface="+mn-lt"/>
                <a:ea typeface="+mn-ea"/>
                <a:cs typeface="+mn-cs"/>
                <a:sym typeface="Arial" charset="0"/>
              </a:defRPr>
            </a:lvl3pPr>
            <a:lvl4pPr marL="1600200" indent="-228600" algn="l" defTabSz="0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000" kern="1200">
                <a:solidFill>
                  <a:srgbClr val="CC6600"/>
                </a:solidFill>
                <a:latin typeface="+mn-lt"/>
                <a:ea typeface="+mn-ea"/>
                <a:cs typeface="+mn-cs"/>
                <a:sym typeface="Arial" charset="0"/>
              </a:defRPr>
            </a:lvl4pPr>
            <a:lvl5pPr marL="2057400" indent="-228600" algn="l" defTabSz="0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000" kern="1200">
                <a:solidFill>
                  <a:srgbClr val="CC6600"/>
                </a:solidFill>
                <a:latin typeface="+mn-lt"/>
                <a:ea typeface="+mn-ea"/>
                <a:cs typeface="+mn-cs"/>
                <a:sym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采用迭代模型</a:t>
            </a:r>
            <a:endParaRPr lang="en-US" altLang="zh-CN" sz="3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9183" y="2460230"/>
            <a:ext cx="7048184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204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solidFill>
                  <a:schemeClr val="tx2">
                    <a:lumMod val="75000"/>
                  </a:schemeClr>
                </a:solidFill>
              </a:rPr>
              <a:t>项目进度</a:t>
            </a: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06" b="784"/>
          <a:stretch/>
        </p:blipFill>
        <p:spPr>
          <a:xfrm>
            <a:off x="683568" y="1426795"/>
            <a:ext cx="7776864" cy="5269314"/>
          </a:xfrm>
        </p:spPr>
      </p:pic>
    </p:spTree>
    <p:extLst>
      <p:ext uri="{BB962C8B-B14F-4D97-AF65-F5344CB8AC3E}">
        <p14:creationId xmlns:p14="http://schemas.microsoft.com/office/powerpoint/2010/main" val="164968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solidFill>
                  <a:schemeClr val="tx2">
                    <a:lumMod val="75000"/>
                  </a:schemeClr>
                </a:solidFill>
              </a:rPr>
              <a:t>项目进度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1639" y="1268760"/>
            <a:ext cx="8363272" cy="5410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6442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>
            <a:spLocks noChangeAspect="1" noChangeArrowheads="1"/>
          </p:cNvSpPr>
          <p:nvPr/>
        </p:nvSpPr>
        <p:spPr bwMode="auto">
          <a:xfrm>
            <a:off x="107504" y="1268760"/>
            <a:ext cx="8788425" cy="4938712"/>
          </a:xfrm>
          <a:prstGeom prst="roundRect">
            <a:avLst>
              <a:gd name="adj" fmla="val 16667"/>
            </a:avLst>
          </a:prstGeom>
          <a:solidFill>
            <a:srgbClr val="F2F2F2">
              <a:alpha val="3607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1" hangingPunct="1"/>
            <a:endParaRPr lang="zh-CN" altLang="zh-CN" sz="2800">
              <a:solidFill>
                <a:schemeClr val="bg1"/>
              </a:solidFill>
              <a:latin typeface="方正细等线简体" pitchFamily="1" charset="-122"/>
              <a:ea typeface="方正细等线简体" pitchFamily="1" charset="-122"/>
              <a:sym typeface="方正细等线简体" pitchFamily="1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solidFill>
                  <a:schemeClr val="tx2">
                    <a:lumMod val="75000"/>
                  </a:schemeClr>
                </a:solidFill>
              </a:rPr>
              <a:t>  项目风险分析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2083406"/>
              </p:ext>
            </p:extLst>
          </p:nvPr>
        </p:nvGraphicFramePr>
        <p:xfrm>
          <a:off x="539552" y="1318096"/>
          <a:ext cx="7701186" cy="5212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7062">
                  <a:extLst>
                    <a:ext uri="{9D8B030D-6E8A-4147-A177-3AD203B41FA5}">
                      <a16:colId xmlns:a16="http://schemas.microsoft.com/office/drawing/2014/main" xmlns="" val="1260688479"/>
                    </a:ext>
                  </a:extLst>
                </a:gridCol>
                <a:gridCol w="2567062">
                  <a:extLst>
                    <a:ext uri="{9D8B030D-6E8A-4147-A177-3AD203B41FA5}">
                      <a16:colId xmlns:a16="http://schemas.microsoft.com/office/drawing/2014/main" xmlns="" val="2280158044"/>
                    </a:ext>
                  </a:extLst>
                </a:gridCol>
                <a:gridCol w="2567062">
                  <a:extLst>
                    <a:ext uri="{9D8B030D-6E8A-4147-A177-3AD203B41FA5}">
                      <a16:colId xmlns:a16="http://schemas.microsoft.com/office/drawing/2014/main" xmlns="" val="13999071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类别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风险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对策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08233159"/>
                  </a:ext>
                </a:extLst>
              </a:tr>
              <a:tr h="54690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需求风险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需求产生变化</a:t>
                      </a:r>
                    </a:p>
                    <a:p>
                      <a:pPr algn="ctr"/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建立配置管理计划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26478545"/>
                  </a:ext>
                </a:extLst>
              </a:tr>
              <a:tr h="546908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管理风险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项目范围定义不清</a:t>
                      </a:r>
                    </a:p>
                    <a:p>
                      <a:pPr algn="ctr"/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定义并确认项目范围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1780751"/>
                  </a:ext>
                </a:extLst>
              </a:tr>
              <a:tr h="546908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进度拖延</a:t>
                      </a:r>
                    </a:p>
                    <a:p>
                      <a:pPr algn="ctr"/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制定详尽的开发计划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5576586"/>
                  </a:ext>
                </a:extLst>
              </a:tr>
              <a:tr h="546908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沟通不善</a:t>
                      </a:r>
                    </a:p>
                    <a:p>
                      <a:pPr algn="ctr"/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制定沟通计划，加强沟通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18272121"/>
                  </a:ext>
                </a:extLst>
              </a:tr>
              <a:tr h="736423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技术风险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编码错误导致程序实现困难</a:t>
                      </a:r>
                    </a:p>
                    <a:p>
                      <a:pPr algn="ctr"/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编码之前进行设计评审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36434290"/>
                  </a:ext>
                </a:extLst>
              </a:tr>
              <a:tr h="546908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测试计划不完善</a:t>
                      </a:r>
                    </a:p>
                    <a:p>
                      <a:pPr algn="ctr"/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测试前评审测试计划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50642226"/>
                  </a:ext>
                </a:extLst>
              </a:tr>
              <a:tr h="546908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开发环境风险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开发软件质量问题</a:t>
                      </a:r>
                    </a:p>
                    <a:p>
                      <a:pPr algn="ctr"/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选择开源、正版、官方提倡的开发软件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26727013"/>
                  </a:ext>
                </a:extLst>
              </a:tr>
              <a:tr h="119568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模块对接困难</a:t>
                      </a:r>
                    </a:p>
                    <a:p>
                      <a:pPr algn="ctr"/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分工和界面进行提前界定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76359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3725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>
            <a:spLocks noChangeAspect="1" noChangeArrowheads="1"/>
          </p:cNvSpPr>
          <p:nvPr/>
        </p:nvSpPr>
        <p:spPr bwMode="auto">
          <a:xfrm>
            <a:off x="107504" y="1268760"/>
            <a:ext cx="8784976" cy="4938712"/>
          </a:xfrm>
          <a:prstGeom prst="roundRect">
            <a:avLst>
              <a:gd name="adj" fmla="val 16667"/>
            </a:avLst>
          </a:prstGeom>
          <a:solidFill>
            <a:srgbClr val="F2F2F2">
              <a:alpha val="3607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+mn-cs"/>
              </a:defRPr>
            </a:lvl9pPr>
          </a:lstStyle>
          <a:p>
            <a:pPr eaLnBrk="1" hangingPunct="1"/>
            <a:endParaRPr lang="zh-CN" altLang="zh-CN" sz="2800">
              <a:solidFill>
                <a:schemeClr val="bg1"/>
              </a:solidFill>
              <a:latin typeface="方正细等线简体" pitchFamily="1" charset="-122"/>
              <a:ea typeface="方正细等线简体" pitchFamily="1" charset="-122"/>
              <a:sym typeface="方正细等线简体" pitchFamily="1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>
                <a:solidFill>
                  <a:schemeClr val="tx2">
                    <a:lumMod val="75000"/>
                  </a:schemeClr>
                </a:solidFill>
              </a:rPr>
              <a:t>软件质量保证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配置管理：在</a:t>
            </a:r>
            <a:r>
              <a:rPr lang="en-US" altLang="zh-CN" sz="3200" b="1" dirty="0">
                <a:solidFill>
                  <a:schemeClr val="tx2">
                    <a:lumMod val="75000"/>
                  </a:schemeClr>
                </a:solidFill>
              </a:rPr>
              <a:t>GitHub</a:t>
            </a:r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上进行配置管理</a:t>
            </a:r>
            <a:endParaRPr lang="en-US" altLang="zh-CN" sz="32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需求管理：在需求规格说明书确定开发过程和需求基线，需求变动后在</a:t>
            </a:r>
            <a:r>
              <a:rPr lang="en-US" altLang="zh-CN" sz="3200" b="1" dirty="0">
                <a:solidFill>
                  <a:schemeClr val="tx2">
                    <a:lumMod val="75000"/>
                  </a:schemeClr>
                </a:solidFill>
              </a:rPr>
              <a:t>GitHub</a:t>
            </a:r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上进行版本控制</a:t>
            </a:r>
            <a:endParaRPr lang="en-US" altLang="zh-CN" sz="3200" b="1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zh-CN" altLang="en-US" sz="3200" b="1" dirty="0">
                <a:solidFill>
                  <a:schemeClr val="tx2">
                    <a:lumMod val="75000"/>
                  </a:schemeClr>
                </a:solidFill>
              </a:rPr>
              <a:t>项目管理：项目计划，资源估算，风险管理</a:t>
            </a:r>
            <a:endParaRPr lang="en-US" altLang="zh-CN" sz="32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75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主题1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800080"/>
      </a:folHlink>
    </a:clrScheme>
    <a:fontScheme name="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6_默认设计模板">
  <a:themeElements>
    <a:clrScheme name="6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6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6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6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6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8_默认设计模板">
  <a:themeElements>
    <a:clrScheme name="8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8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8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8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8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8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8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8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8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8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8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8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8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8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9_默认设计模板">
  <a:themeElements>
    <a:clrScheme name="9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9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9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9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9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9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9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9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9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9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10_默认设计模板">
  <a:themeElements>
    <a:clrScheme name="10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10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0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0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0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0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0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0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0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0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0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0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0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0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1_默认设计模板">
  <a:themeElements>
    <a:clrScheme name="11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11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1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1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1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1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1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1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5.xml><?xml version="1.0" encoding="utf-8"?>
<a:theme xmlns:a="http://schemas.openxmlformats.org/drawingml/2006/main" name="2_主题1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800080"/>
      </a:folHlink>
    </a:clrScheme>
    <a:fontScheme name="日落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7_默认设计模板">
  <a:themeElements>
    <a:clrScheme name="7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7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7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7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7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7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7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7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7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7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7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7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7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7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默认设计模板">
  <a:themeElements>
    <a:clrScheme name="1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1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2_默认设计模板">
  <a:themeElements>
    <a:clrScheme name="2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2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2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3_默认设计模板">
  <a:themeElements>
    <a:clrScheme name="3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3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3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4_默认设计模板">
  <a:themeElements>
    <a:clrScheme name="4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4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4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5_默认设计模板">
  <a:themeElements>
    <a:clrScheme name="5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FDEF3"/>
      </a:accent1>
      <a:accent2>
        <a:srgbClr val="333399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5_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5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5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主题1</Template>
  <TotalTime>134</TotalTime>
  <Words>352</Words>
  <Application>Microsoft Macintosh PowerPoint</Application>
  <PresentationFormat>全屏显示(4:3)</PresentationFormat>
  <Paragraphs>78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15</vt:i4>
      </vt:variant>
      <vt:variant>
        <vt:lpstr>幻灯片标题</vt:lpstr>
      </vt:variant>
      <vt:variant>
        <vt:i4>12</vt:i4>
      </vt:variant>
    </vt:vector>
  </HeadingPairs>
  <TitlesOfParts>
    <vt:vector size="32" baseType="lpstr">
      <vt:lpstr>Arial</vt:lpstr>
      <vt:lpstr>Calibri</vt:lpstr>
      <vt:lpstr>方正细等线简体</vt:lpstr>
      <vt:lpstr>宋体</vt:lpstr>
      <vt:lpstr>微软雅黑</vt:lpstr>
      <vt:lpstr>主题1</vt:lpstr>
      <vt:lpstr>Office 主题</vt:lpstr>
      <vt:lpstr>7_默认设计模板</vt:lpstr>
      <vt:lpstr>默认设计模板</vt:lpstr>
      <vt:lpstr>1_默认设计模板</vt:lpstr>
      <vt:lpstr>2_默认设计模板</vt:lpstr>
      <vt:lpstr>3_默认设计模板</vt:lpstr>
      <vt:lpstr>4_默认设计模板</vt:lpstr>
      <vt:lpstr>5_默认设计模板</vt:lpstr>
      <vt:lpstr>6_默认设计模板</vt:lpstr>
      <vt:lpstr>8_默认设计模板</vt:lpstr>
      <vt:lpstr>9_默认设计模板</vt:lpstr>
      <vt:lpstr>10_默认设计模板</vt:lpstr>
      <vt:lpstr>11_默认设计模板</vt:lpstr>
      <vt:lpstr>2_主题1</vt:lpstr>
      <vt:lpstr>时间管理软件</vt:lpstr>
      <vt:lpstr>项目背景及意义</vt:lpstr>
      <vt:lpstr>项目具体描述</vt:lpstr>
      <vt:lpstr>项目的主要任务和人员分工</vt:lpstr>
      <vt:lpstr>项目进度</vt:lpstr>
      <vt:lpstr>项目进度</vt:lpstr>
      <vt:lpstr>项目进度</vt:lpstr>
      <vt:lpstr>  项目风险分析</vt:lpstr>
      <vt:lpstr>软件质量保证</vt:lpstr>
      <vt:lpstr>软件质量保证</vt:lpstr>
      <vt:lpstr>软件配置管理</vt:lpstr>
      <vt:lpstr>    感谢观看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时间管理软件</dc:title>
  <dc:creator>lenovo</dc:creator>
  <cp:lastModifiedBy>Microsoft Office 用户</cp:lastModifiedBy>
  <cp:revision>20</cp:revision>
  <dcterms:created xsi:type="dcterms:W3CDTF">2017-03-13T07:12:43Z</dcterms:created>
  <dcterms:modified xsi:type="dcterms:W3CDTF">2017-03-18T06:20:35Z</dcterms:modified>
</cp:coreProperties>
</file>

<file path=docProps/thumbnail.jpeg>
</file>